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34"/>
  </p:notesMasterIdLst>
  <p:sldIdLst>
    <p:sldId id="256" r:id="rId2"/>
    <p:sldId id="641" r:id="rId3"/>
    <p:sldId id="456" r:id="rId4"/>
    <p:sldId id="530" r:id="rId5"/>
    <p:sldId id="528" r:id="rId6"/>
    <p:sldId id="529" r:id="rId7"/>
    <p:sldId id="458" r:id="rId8"/>
    <p:sldId id="531" r:id="rId9"/>
    <p:sldId id="532" r:id="rId10"/>
    <p:sldId id="533" r:id="rId11"/>
    <p:sldId id="534" r:id="rId12"/>
    <p:sldId id="535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74" r:id="rId24"/>
    <p:sldId id="475" r:id="rId25"/>
    <p:sldId id="476" r:id="rId26"/>
    <p:sldId id="478" r:id="rId27"/>
    <p:sldId id="477" r:id="rId28"/>
    <p:sldId id="479" r:id="rId29"/>
    <p:sldId id="481" r:id="rId30"/>
    <p:sldId id="486" r:id="rId31"/>
    <p:sldId id="485" r:id="rId32"/>
    <p:sldId id="483" r:id="rId33"/>
    <p:sldId id="487" r:id="rId34"/>
    <p:sldId id="265" r:id="rId35"/>
    <p:sldId id="266" r:id="rId36"/>
    <p:sldId id="268" r:id="rId37"/>
    <p:sldId id="267" r:id="rId38"/>
    <p:sldId id="269" r:id="rId39"/>
    <p:sldId id="271" r:id="rId40"/>
    <p:sldId id="537" r:id="rId41"/>
    <p:sldId id="272" r:id="rId42"/>
    <p:sldId id="273" r:id="rId43"/>
    <p:sldId id="536" r:id="rId44"/>
    <p:sldId id="275" r:id="rId45"/>
    <p:sldId id="276" r:id="rId46"/>
    <p:sldId id="538" r:id="rId47"/>
    <p:sldId id="333" r:id="rId48"/>
    <p:sldId id="310" r:id="rId49"/>
    <p:sldId id="309" r:id="rId50"/>
    <p:sldId id="277" r:id="rId51"/>
    <p:sldId id="395" r:id="rId52"/>
    <p:sldId id="279" r:id="rId53"/>
    <p:sldId id="313" r:id="rId54"/>
    <p:sldId id="398" r:id="rId55"/>
    <p:sldId id="397" r:id="rId56"/>
    <p:sldId id="399" r:id="rId57"/>
    <p:sldId id="400" r:id="rId58"/>
    <p:sldId id="402" r:id="rId59"/>
    <p:sldId id="403" r:id="rId60"/>
    <p:sldId id="404" r:id="rId61"/>
    <p:sldId id="405" r:id="rId62"/>
    <p:sldId id="406" r:id="rId63"/>
    <p:sldId id="540" r:id="rId64"/>
    <p:sldId id="539" r:id="rId65"/>
    <p:sldId id="290" r:id="rId66"/>
    <p:sldId id="407" r:id="rId67"/>
    <p:sldId id="291" r:id="rId68"/>
    <p:sldId id="292" r:id="rId69"/>
    <p:sldId id="293" r:id="rId70"/>
    <p:sldId id="294" r:id="rId71"/>
    <p:sldId id="541" r:id="rId72"/>
    <p:sldId id="295" r:id="rId73"/>
    <p:sldId id="297" r:id="rId74"/>
    <p:sldId id="298" r:id="rId75"/>
    <p:sldId id="299" r:id="rId76"/>
    <p:sldId id="542" r:id="rId77"/>
    <p:sldId id="300" r:id="rId78"/>
    <p:sldId id="301" r:id="rId79"/>
    <p:sldId id="304" r:id="rId80"/>
    <p:sldId id="543" r:id="rId81"/>
    <p:sldId id="545" r:id="rId82"/>
    <p:sldId id="257" r:id="rId83"/>
    <p:sldId id="610" r:id="rId84"/>
    <p:sldId id="259" r:id="rId85"/>
    <p:sldId id="347" r:id="rId86"/>
    <p:sldId id="611" r:id="rId87"/>
    <p:sldId id="349" r:id="rId88"/>
    <p:sldId id="464" r:id="rId89"/>
    <p:sldId id="465" r:id="rId90"/>
    <p:sldId id="619" r:id="rId91"/>
    <p:sldId id="620" r:id="rId92"/>
    <p:sldId id="621" r:id="rId93"/>
    <p:sldId id="473" r:id="rId94"/>
    <p:sldId id="612" r:id="rId95"/>
    <p:sldId id="260" r:id="rId96"/>
    <p:sldId id="613" r:id="rId97"/>
    <p:sldId id="466" r:id="rId98"/>
    <p:sldId id="467" r:id="rId99"/>
    <p:sldId id="614" r:id="rId100"/>
    <p:sldId id="615" r:id="rId101"/>
    <p:sldId id="616" r:id="rId102"/>
    <p:sldId id="468" r:id="rId103"/>
    <p:sldId id="480" r:id="rId104"/>
    <p:sldId id="617" r:id="rId105"/>
    <p:sldId id="482" r:id="rId106"/>
    <p:sldId id="261" r:id="rId107"/>
    <p:sldId id="618" r:id="rId108"/>
    <p:sldId id="484" r:id="rId109"/>
    <p:sldId id="622" r:id="rId110"/>
    <p:sldId id="490" r:id="rId111"/>
    <p:sldId id="623" r:id="rId112"/>
    <p:sldId id="306" r:id="rId113"/>
    <p:sldId id="489" r:id="rId114"/>
    <p:sldId id="492" r:id="rId115"/>
    <p:sldId id="494" r:id="rId116"/>
    <p:sldId id="496" r:id="rId117"/>
    <p:sldId id="495" r:id="rId118"/>
    <p:sldId id="497" r:id="rId119"/>
    <p:sldId id="498" r:id="rId120"/>
    <p:sldId id="643" r:id="rId121"/>
    <p:sldId id="642" r:id="rId122"/>
    <p:sldId id="500" r:id="rId123"/>
    <p:sldId id="499" r:id="rId124"/>
    <p:sldId id="624" r:id="rId125"/>
    <p:sldId id="501" r:id="rId126"/>
    <p:sldId id="504" r:id="rId127"/>
    <p:sldId id="502" r:id="rId128"/>
    <p:sldId id="503" r:id="rId129"/>
    <p:sldId id="505" r:id="rId130"/>
    <p:sldId id="506" r:id="rId131"/>
    <p:sldId id="507" r:id="rId132"/>
    <p:sldId id="508" r:id="rId133"/>
    <p:sldId id="517" r:id="rId134"/>
    <p:sldId id="518" r:id="rId135"/>
    <p:sldId id="519" r:id="rId136"/>
    <p:sldId id="520" r:id="rId137"/>
    <p:sldId id="510" r:id="rId138"/>
    <p:sldId id="511" r:id="rId139"/>
    <p:sldId id="512" r:id="rId140"/>
    <p:sldId id="509" r:id="rId141"/>
    <p:sldId id="513" r:id="rId142"/>
    <p:sldId id="514" r:id="rId143"/>
    <p:sldId id="515" r:id="rId144"/>
    <p:sldId id="516" r:id="rId145"/>
    <p:sldId id="521" r:id="rId146"/>
    <p:sldId id="522" r:id="rId147"/>
    <p:sldId id="523" r:id="rId148"/>
    <p:sldId id="524" r:id="rId149"/>
    <p:sldId id="525" r:id="rId150"/>
    <p:sldId id="526" r:id="rId151"/>
    <p:sldId id="527" r:id="rId152"/>
    <p:sldId id="625" r:id="rId153"/>
    <p:sldId id="626" r:id="rId154"/>
    <p:sldId id="627" r:id="rId155"/>
    <p:sldId id="628" r:id="rId156"/>
    <p:sldId id="629" r:id="rId157"/>
    <p:sldId id="354" r:id="rId158"/>
    <p:sldId id="630" r:id="rId159"/>
    <p:sldId id="631" r:id="rId160"/>
    <p:sldId id="632" r:id="rId161"/>
    <p:sldId id="633" r:id="rId162"/>
    <p:sldId id="634" r:id="rId163"/>
    <p:sldId id="635" r:id="rId164"/>
    <p:sldId id="636" r:id="rId165"/>
    <p:sldId id="637" r:id="rId166"/>
    <p:sldId id="638" r:id="rId167"/>
    <p:sldId id="639" r:id="rId168"/>
    <p:sldId id="544" r:id="rId169"/>
    <p:sldId id="640" r:id="rId170"/>
    <p:sldId id="547" r:id="rId171"/>
    <p:sldId id="548" r:id="rId172"/>
    <p:sldId id="549" r:id="rId173"/>
    <p:sldId id="546" r:id="rId174"/>
    <p:sldId id="550" r:id="rId175"/>
    <p:sldId id="607" r:id="rId176"/>
    <p:sldId id="551" r:id="rId177"/>
    <p:sldId id="552" r:id="rId178"/>
    <p:sldId id="553" r:id="rId179"/>
    <p:sldId id="554" r:id="rId180"/>
    <p:sldId id="555" r:id="rId181"/>
    <p:sldId id="556" r:id="rId182"/>
    <p:sldId id="557" r:id="rId183"/>
    <p:sldId id="558" r:id="rId184"/>
    <p:sldId id="560" r:id="rId185"/>
    <p:sldId id="559" r:id="rId186"/>
    <p:sldId id="561" r:id="rId187"/>
    <p:sldId id="562" r:id="rId188"/>
    <p:sldId id="563" r:id="rId189"/>
    <p:sldId id="564" r:id="rId190"/>
    <p:sldId id="565" r:id="rId191"/>
    <p:sldId id="566" r:id="rId192"/>
    <p:sldId id="567" r:id="rId193"/>
    <p:sldId id="568" r:id="rId194"/>
    <p:sldId id="569" r:id="rId195"/>
    <p:sldId id="570" r:id="rId196"/>
    <p:sldId id="571" r:id="rId197"/>
    <p:sldId id="572" r:id="rId198"/>
    <p:sldId id="573" r:id="rId199"/>
    <p:sldId id="574" r:id="rId200"/>
    <p:sldId id="575" r:id="rId201"/>
    <p:sldId id="576" r:id="rId202"/>
    <p:sldId id="577" r:id="rId203"/>
    <p:sldId id="578" r:id="rId204"/>
    <p:sldId id="579" r:id="rId205"/>
    <p:sldId id="580" r:id="rId206"/>
    <p:sldId id="581" r:id="rId207"/>
    <p:sldId id="582" r:id="rId208"/>
    <p:sldId id="583" r:id="rId209"/>
    <p:sldId id="584" r:id="rId210"/>
    <p:sldId id="585" r:id="rId211"/>
    <p:sldId id="586" r:id="rId212"/>
    <p:sldId id="587" r:id="rId213"/>
    <p:sldId id="588" r:id="rId214"/>
    <p:sldId id="589" r:id="rId215"/>
    <p:sldId id="592" r:id="rId216"/>
    <p:sldId id="590" r:id="rId217"/>
    <p:sldId id="591" r:id="rId218"/>
    <p:sldId id="593" r:id="rId219"/>
    <p:sldId id="594" r:id="rId220"/>
    <p:sldId id="595" r:id="rId221"/>
    <p:sldId id="596" r:id="rId222"/>
    <p:sldId id="597" r:id="rId223"/>
    <p:sldId id="598" r:id="rId224"/>
    <p:sldId id="599" r:id="rId225"/>
    <p:sldId id="600" r:id="rId226"/>
    <p:sldId id="601" r:id="rId227"/>
    <p:sldId id="602" r:id="rId228"/>
    <p:sldId id="603" r:id="rId229"/>
    <p:sldId id="606" r:id="rId230"/>
    <p:sldId id="605" r:id="rId231"/>
    <p:sldId id="608" r:id="rId232"/>
    <p:sldId id="609" r:id="rId2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4"/>
    <p:restoredTop sz="72390"/>
  </p:normalViewPr>
  <p:slideViewPr>
    <p:cSldViewPr snapToGrid="0" snapToObjects="1">
      <p:cViewPr varScale="1">
        <p:scale>
          <a:sx n="108" d="100"/>
          <a:sy n="108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35983-6875-0F42-9532-87D8F80D6955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9949C-78A5-4842-B639-2EE04FC8299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432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504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Vus.js</a:t>
            </a:r>
            <a:r>
              <a:rPr lang="ko-KR" altLang="en-US" dirty="0"/>
              <a:t>에는 </a:t>
            </a:r>
            <a:r>
              <a:rPr lang="ko-KR" altLang="en-US" dirty="0" err="1"/>
              <a:t>돔리스너와</a:t>
            </a:r>
            <a:r>
              <a:rPr lang="ko-KR" altLang="en-US" dirty="0"/>
              <a:t> 데이터 바인더가 있어</a:t>
            </a:r>
            <a:r>
              <a:rPr lang="ko-KR" altLang="en-US" baseline="0" dirty="0"/>
              <a:t> 돔의 변경 내역에 대해 즉각적을 반응하여 </a:t>
            </a:r>
            <a:r>
              <a:rPr lang="ko-KR" altLang="en-US" baseline="0" dirty="0" err="1"/>
              <a:t>특정로직을</a:t>
            </a:r>
            <a:r>
              <a:rPr lang="ko-KR" altLang="en-US" baseline="0" dirty="0"/>
              <a:t> 수행합니다</a:t>
            </a:r>
            <a:r>
              <a:rPr lang="en-US" altLang="ko-KR" baseline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324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337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2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Vue.js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진영에서는 수 많은 </a:t>
            </a:r>
            <a:r>
              <a:rPr kumimoji="1" lang="en-US" altLang="ko-KR" dirty="0" err="1"/>
              <a:t>ui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프레임워크가 있는데 이중에 </a:t>
            </a:r>
            <a:r>
              <a:rPr kumimoji="1" lang="ko-KR" altLang="en-US" dirty="0" err="1"/>
              <a:t>위와같은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element-</a:t>
            </a:r>
            <a:r>
              <a:rPr kumimoji="1" lang="en-US" altLang="ko-KR" dirty="0" err="1"/>
              <a:t>ui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vuetify</a:t>
            </a:r>
            <a:r>
              <a:rPr kumimoji="1" lang="en-US" altLang="ko-KR" dirty="0"/>
              <a:t> </a:t>
            </a:r>
            <a:r>
              <a:rPr kumimoji="1" lang="ko-KR" altLang="en-US" dirty="0"/>
              <a:t>말고도 </a:t>
            </a:r>
            <a:r>
              <a:rPr kumimoji="1" lang="en-US" altLang="ko-KR" dirty="0"/>
              <a:t>bootstrap-</a:t>
            </a:r>
            <a:r>
              <a:rPr kumimoji="1" lang="en-US" altLang="ko-KR" dirty="0" err="1"/>
              <a:t>ui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다양한 </a:t>
            </a:r>
            <a:r>
              <a:rPr kumimoji="1" lang="en-US" altLang="ko-KR" dirty="0" err="1"/>
              <a:t>ui</a:t>
            </a:r>
            <a:r>
              <a:rPr kumimoji="1" lang="en-US" altLang="ko-KR" dirty="0"/>
              <a:t> </a:t>
            </a:r>
            <a:r>
              <a:rPr kumimoji="1" lang="ko-KR" altLang="en-US" dirty="0"/>
              <a:t>프레임워크가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이보다 </a:t>
            </a:r>
            <a:r>
              <a:rPr kumimoji="1" lang="ko-KR" altLang="en-US" dirty="0" err="1"/>
              <a:t>더많은</a:t>
            </a:r>
            <a:r>
              <a:rPr kumimoji="1" lang="ko-KR" altLang="en-US" dirty="0"/>
              <a:t> 프레임워크를 찾아 보시려면 위의 사이트 들어가보세요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4201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3796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0652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6303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647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415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605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79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4269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5768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328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747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0594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0270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42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618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2182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487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483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7760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510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175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677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8883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2078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75090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26811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25321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4793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602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1300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8902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6091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405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5305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10189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38617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94920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979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root / root / 3306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24FF-B08A-4447-AEAE-48C2A8927EBD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8065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521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새로 생성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데이터베이스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24FF-B08A-4447-AEAE-48C2A8927EBD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5908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24FF-B08A-4447-AEAE-48C2A8927EBD}" type="slidenum">
              <a:rPr kumimoji="1" lang="ko-KR" altLang="en-US" smtClean="0"/>
              <a:t>113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9787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24FF-B08A-4447-AEAE-48C2A8927EBD}" type="slidenum">
              <a:rPr kumimoji="1" lang="ko-KR" altLang="en-US" smtClean="0"/>
              <a:t>137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3475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24FF-B08A-4447-AEAE-48C2A8927EBD}" type="slidenum">
              <a:rPr kumimoji="1" lang="ko-KR" altLang="en-US" smtClean="0"/>
              <a:t>138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5548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24FF-B08A-4447-AEAE-48C2A8927EBD}" type="slidenum">
              <a:rPr kumimoji="1" lang="ko-KR" altLang="en-US" smtClean="0"/>
              <a:t>153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5192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E24FF-B08A-4447-AEAE-48C2A8927EBD}" type="slidenum">
              <a:rPr kumimoji="1" lang="ko-KR" altLang="en-US" smtClean="0"/>
              <a:t>157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01075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949C-78A5-4842-B639-2EE04FC82992}" type="slidenum">
              <a:rPr kumimoji="1" lang="ko-KR" altLang="en-US" smtClean="0"/>
              <a:t>232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31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9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6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0ED2B-FC03-4FF6-8BDD-F505EE2DED6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31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3F9AB-B67D-EA43-9F77-8C7B1C399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B3548E-4076-E74C-AEFE-37DC3D434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02E51-F2F5-1C41-9AB3-3D43A31B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2FCD1-C835-AF47-9D9C-8006B08F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5B9A8-9FBB-2A4A-91F9-04421B37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095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34ED9-05E0-CB43-B5E3-1A21FAD0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73B947-D65A-D946-AB47-8F3811E0A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CB280-ADF4-F340-8B4E-24AA7FBA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97F721-8710-DD46-B531-5E6A87A0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253A1-F3C4-0640-B94E-D354346F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86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89CAC7-A7E5-7348-BC14-BA25A9295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22363F-9BB4-6040-80ED-8A10E54E4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51CF84-8A6D-D84A-B15E-0CA745589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473B3-2631-A04B-946F-8AB02BC1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A6F929-ABB1-3840-A6D6-29C6B8A1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6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E2BC2-D8ED-6A49-86DD-DBFEB6CB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28DD7-3A63-C74A-8E4E-2CDF5C6F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72304-116D-8B42-A9E8-33F2C454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A89DB-0322-6041-B8B8-BEEF36CDD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DB142-B407-3943-8F13-F3FFF74C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835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4E23C-F4F1-D049-8D6A-260BE3389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422797-6509-294E-896E-7395B6558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E3F11-2FEF-9D47-B9F9-8EF61985B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7C84D-F8D9-9149-B20E-23BE53BC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16162-6AE6-CD47-ABEF-28AA5A61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729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FDEFD-C908-DF48-ADD0-FB542E2A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09699-CFD4-E64B-9ABD-A777601E0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C3C122-61AE-7941-A094-9303E88CB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BD42B-5047-F34C-BC6F-1C493C5D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DE145C-6968-0A46-A14D-1721B789E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696D5-D89E-2F48-9BDC-3C3B29B6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379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E3C7C-2DF2-5F46-88DF-4504C016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7D0E1-2DD5-494E-B357-4D11A5F9A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A11A22-A371-D14A-B54F-C6B302271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81B55-A590-754F-9301-40FE40BC7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C3661B-9E53-A14A-93C2-56B632056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6ED846-C3AD-6C47-9233-CD190183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3C60AD-4D95-004B-859C-37484454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5A4083-A346-694A-B267-754133E3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297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BC2B8-1C0E-1E4A-B257-595C0CB5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56B947-0028-F649-8642-9DAA9B8B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222A75-A4E3-FE4B-BE78-F3488FA2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64A568-BFF7-4346-8821-96A86E3A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267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5E22E9-1224-0843-A372-11718CBF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08E231-877D-6842-A9CD-BE93114F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315ED5-8CBD-5E46-9597-6C38574E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126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015C8-B72E-074B-AE7D-CC5B692A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A9C8C8-704C-1F43-A7FF-A28DB495A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592471-A30D-8447-9A7F-634F6165F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0D3FD-BC4B-FC48-9548-DF45F9C5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32DB9A-5964-FD45-BCAF-E591949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0B7B85-0CD0-5248-9817-C1FA975C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441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9AB9F-0C76-9941-96F6-72A63003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2B38E0-9E48-1A4B-8255-1119C1DA3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37A050-DB08-9446-87D7-150ADCBA6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364115-CC3E-0C46-B295-DDFC1145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E3D6BB-2BF5-B54A-9B9C-F5D64EB4C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FBC863-F64B-ED47-8C4C-FBBC5841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998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D32916-0638-8146-96FD-16BDEF054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D12B41-30B9-3844-83BA-3D2A90AC8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698CA-467D-0746-ADA0-51F0C83F9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34DC4-A78A-5746-B097-6D50D3D20841}" type="datetimeFigureOut">
              <a:rPr kumimoji="1" lang="ko-KR" altLang="en-US" smtClean="0"/>
              <a:t>2019. 3. 31.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4D5FCE-09EB-F740-BFB5-4934E4C7F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F4D2-6EAD-1743-B641-032FACA23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C8222-CEF4-9446-B012-108A3C2C50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45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tstory.tk/entry/Vuejs-UI-Librariesframework-&#48708;&#44368;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BE804-09E5-5842-8D76-864B69B21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Vue.js</a:t>
            </a:r>
            <a:r>
              <a:rPr kumimoji="1" lang="en-US" altLang="ko-KR" dirty="0"/>
              <a:t> 1</a:t>
            </a:r>
            <a:r>
              <a:rPr kumimoji="1" lang="ko-KR" altLang="en-US" dirty="0"/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26742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9F75C1-428F-0647-9971-FD98AFC2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281"/>
            <a:ext cx="12192000" cy="31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015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4F40AA-1522-9141-B568-182E3D41D780}"/>
              </a:ext>
            </a:extLst>
          </p:cNvPr>
          <p:cNvSpPr txBox="1"/>
          <p:nvPr/>
        </p:nvSpPr>
        <p:spPr>
          <a:xfrm>
            <a:off x="1219199" y="3059667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알맹이</a:t>
            </a:r>
            <a:r>
              <a:rPr kumimoji="1" lang="en-US" altLang="ko-KR" dirty="0"/>
              <a:t>(</a:t>
            </a:r>
            <a:r>
              <a:rPr kumimoji="1" lang="ko-KR" altLang="en-US" dirty="0"/>
              <a:t>컬럼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넣어봅니다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D4576B-7BFC-1747-88FF-2722FFBC9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09" y="405365"/>
            <a:ext cx="5214058" cy="601835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6401033-DAD6-3B48-A22D-518AC0F3B1E0}"/>
              </a:ext>
            </a:extLst>
          </p:cNvPr>
          <p:cNvSpPr/>
          <p:nvPr/>
        </p:nvSpPr>
        <p:spPr>
          <a:xfrm>
            <a:off x="6039555" y="667106"/>
            <a:ext cx="3917244" cy="55530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7545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784F86-FBAB-554F-A109-5B04CF16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276" y="1809750"/>
            <a:ext cx="7029802" cy="3822288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8833701-9867-064A-B6E0-468F24D477DD}"/>
              </a:ext>
            </a:extLst>
          </p:cNvPr>
          <p:cNvSpPr/>
          <p:nvPr/>
        </p:nvSpPr>
        <p:spPr>
          <a:xfrm>
            <a:off x="5023555" y="4541225"/>
            <a:ext cx="5328356" cy="5588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C628AC-B392-E549-9701-BB830C6AF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48" y="971142"/>
            <a:ext cx="2997906" cy="49450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A153DD6-0E5D-D54C-956A-CF8D2E92EAC6}"/>
              </a:ext>
            </a:extLst>
          </p:cNvPr>
          <p:cNvSpPr/>
          <p:nvPr/>
        </p:nvSpPr>
        <p:spPr>
          <a:xfrm>
            <a:off x="767644" y="2836277"/>
            <a:ext cx="2788356" cy="3923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241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BD31F3-6DBB-FC43-8E9F-4E1A49428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391" y="1313133"/>
            <a:ext cx="6296396" cy="5400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FACF6-79E4-284F-A287-719BD921BE42}"/>
              </a:ext>
            </a:extLst>
          </p:cNvPr>
          <p:cNvSpPr txBox="1"/>
          <p:nvPr/>
        </p:nvSpPr>
        <p:spPr>
          <a:xfrm>
            <a:off x="2796988" y="358510"/>
            <a:ext cx="7451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엔트리 포인트 </a:t>
            </a:r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시퀄라이즈를</a:t>
            </a:r>
            <a:r>
              <a:rPr kumimoji="1" lang="ko-KR" altLang="en-US" dirty="0"/>
              <a:t> 가져와 보겠습니다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이렇게 해주면 서버가 실행되면 자동으로 </a:t>
            </a:r>
            <a:r>
              <a:rPr kumimoji="1" lang="ko-KR" altLang="en-US" dirty="0" err="1"/>
              <a:t>데이버</a:t>
            </a:r>
            <a:r>
              <a:rPr kumimoji="1" lang="ko-KR" altLang="en-US" dirty="0"/>
              <a:t> 베이스에 연동됩니다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8DF7BF-96D4-7C4D-B634-97E2CCBD8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91" y="1867198"/>
            <a:ext cx="2646381" cy="3583641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41FF457A-BC97-1B44-BE74-5755EA4A0672}"/>
              </a:ext>
            </a:extLst>
          </p:cNvPr>
          <p:cNvSpPr/>
          <p:nvPr/>
        </p:nvSpPr>
        <p:spPr>
          <a:xfrm>
            <a:off x="891600" y="4468712"/>
            <a:ext cx="1984933" cy="38258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604CB60-C079-B345-9659-6062DD088291}"/>
              </a:ext>
            </a:extLst>
          </p:cNvPr>
          <p:cNvSpPr/>
          <p:nvPr/>
        </p:nvSpPr>
        <p:spPr>
          <a:xfrm>
            <a:off x="4747272" y="2859758"/>
            <a:ext cx="1984933" cy="38258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054765D-E9BD-E844-8692-F3BD0C826E33}"/>
              </a:ext>
            </a:extLst>
          </p:cNvPr>
          <p:cNvSpPr/>
          <p:nvPr/>
        </p:nvSpPr>
        <p:spPr>
          <a:xfrm>
            <a:off x="4747272" y="1926573"/>
            <a:ext cx="4788614" cy="38258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856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C9A21A-0B0C-3A45-997E-D70BE55F0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65" y="2955219"/>
            <a:ext cx="9719269" cy="9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96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9A60E-2182-0A45-9B02-388B7AD5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95" y="1268588"/>
            <a:ext cx="7787216" cy="2366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5986C-3752-5D4D-A7AA-69457C125A33}"/>
              </a:ext>
            </a:extLst>
          </p:cNvPr>
          <p:cNvSpPr txBox="1"/>
          <p:nvPr/>
        </p:nvSpPr>
        <p:spPr>
          <a:xfrm>
            <a:off x="4745706" y="677333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잘 만들어졌는지 확인해봅니다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52DE08B-D3AD-BC47-AEDF-30C34B185D44}"/>
              </a:ext>
            </a:extLst>
          </p:cNvPr>
          <p:cNvSpPr/>
          <p:nvPr/>
        </p:nvSpPr>
        <p:spPr>
          <a:xfrm>
            <a:off x="2675466" y="1594825"/>
            <a:ext cx="2178756" cy="26784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8B4CB857-D8BA-DD49-B043-760860946B6D}"/>
              </a:ext>
            </a:extLst>
          </p:cNvPr>
          <p:cNvSpPr/>
          <p:nvPr/>
        </p:nvSpPr>
        <p:spPr>
          <a:xfrm>
            <a:off x="3917244" y="3295079"/>
            <a:ext cx="2178756" cy="26784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C6E9A3-38FA-7740-A985-24CB706A2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382" y="3961258"/>
            <a:ext cx="4960761" cy="2331982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121690D6-66BA-CB41-96ED-F103B6536AC7}"/>
              </a:ext>
            </a:extLst>
          </p:cNvPr>
          <p:cNvSpPr/>
          <p:nvPr/>
        </p:nvSpPr>
        <p:spPr>
          <a:xfrm>
            <a:off x="6162673" y="5564010"/>
            <a:ext cx="2202394" cy="4642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4A412-753E-024D-BE3F-A636A409A64E}"/>
              </a:ext>
            </a:extLst>
          </p:cNvPr>
          <p:cNvSpPr txBox="1"/>
          <p:nvPr/>
        </p:nvSpPr>
        <p:spPr>
          <a:xfrm>
            <a:off x="268887" y="523445"/>
            <a:ext cx="3495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mysql</a:t>
            </a:r>
            <a:r>
              <a:rPr kumimoji="1" lang="en-US" altLang="ko-KR" sz="2800" dirty="0"/>
              <a:t> –</a:t>
            </a:r>
            <a:r>
              <a:rPr kumimoji="1" lang="en-US" altLang="ko-KR" sz="2800" dirty="0" err="1"/>
              <a:t>uroot</a:t>
            </a:r>
            <a:r>
              <a:rPr kumimoji="1" lang="en-US" altLang="ko-KR" sz="2800" dirty="0"/>
              <a:t> -</a:t>
            </a:r>
            <a:r>
              <a:rPr kumimoji="1" lang="en-US" altLang="ko-KR" sz="2800" dirty="0" err="1"/>
              <a:t>proot</a:t>
            </a:r>
            <a:endParaRPr kumimoji="1"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D202-073D-A745-9B37-E3934DB5BC1A}"/>
              </a:ext>
            </a:extLst>
          </p:cNvPr>
          <p:cNvSpPr txBox="1"/>
          <p:nvPr/>
        </p:nvSpPr>
        <p:spPr>
          <a:xfrm>
            <a:off x="268887" y="3167389"/>
            <a:ext cx="2042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use lecture;</a:t>
            </a:r>
            <a:endParaRPr kumimoji="1"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DF2D6-0A0D-4644-AAF9-EE3F454BEE29}"/>
              </a:ext>
            </a:extLst>
          </p:cNvPr>
          <p:cNvSpPr txBox="1"/>
          <p:nvPr/>
        </p:nvSpPr>
        <p:spPr>
          <a:xfrm>
            <a:off x="8741198" y="550504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show tables;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63617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8D82A9-93C2-6A4B-BA97-0A29B4F1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10" y="435327"/>
            <a:ext cx="4037189" cy="24818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5B039F-15BB-F248-8A28-DC82A620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1" y="3112912"/>
            <a:ext cx="8483271" cy="330976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F940A90E-250E-524C-8850-16E399B1F49C}"/>
              </a:ext>
            </a:extLst>
          </p:cNvPr>
          <p:cNvSpPr/>
          <p:nvPr/>
        </p:nvSpPr>
        <p:spPr>
          <a:xfrm>
            <a:off x="903109" y="1082457"/>
            <a:ext cx="3680179" cy="14123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7F2F390-F9DA-8C49-B1C2-7F63E949CCAF}"/>
              </a:ext>
            </a:extLst>
          </p:cNvPr>
          <p:cNvSpPr/>
          <p:nvPr/>
        </p:nvSpPr>
        <p:spPr>
          <a:xfrm>
            <a:off x="3369731" y="3141975"/>
            <a:ext cx="5334002" cy="28702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1652E-6EF9-E145-A8AD-FC83351B1CCF}"/>
              </a:ext>
            </a:extLst>
          </p:cNvPr>
          <p:cNvSpPr txBox="1"/>
          <p:nvPr/>
        </p:nvSpPr>
        <p:spPr>
          <a:xfrm>
            <a:off x="6096000" y="2314222"/>
            <a:ext cx="4765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show columns from notices;</a:t>
            </a:r>
            <a:endParaRPr kumimoji="1"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2FA76-E7AF-3045-BA52-9E2B5A1F5C78}"/>
              </a:ext>
            </a:extLst>
          </p:cNvPr>
          <p:cNvSpPr txBox="1"/>
          <p:nvPr/>
        </p:nvSpPr>
        <p:spPr>
          <a:xfrm>
            <a:off x="4748387" y="643467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show tables;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1900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53219E-E29D-4BFA-87D3-FA35A329E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5" y="1356460"/>
            <a:ext cx="11526269" cy="4347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E37B9A-E3D0-4931-8FBF-498E22B6E835}"/>
              </a:ext>
            </a:extLst>
          </p:cNvPr>
          <p:cNvSpPr txBox="1"/>
          <p:nvPr/>
        </p:nvSpPr>
        <p:spPr>
          <a:xfrm>
            <a:off x="3259946" y="324324"/>
            <a:ext cx="806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lecture </a:t>
            </a:r>
            <a:r>
              <a:rPr lang="ko-KR" altLang="en-US" dirty="0"/>
              <a:t>데이터베이스 안에 </a:t>
            </a:r>
            <a:r>
              <a:rPr lang="en-US" altLang="ko-KR" dirty="0"/>
              <a:t>notices</a:t>
            </a:r>
            <a:r>
              <a:rPr lang="ko-KR" altLang="en-US" dirty="0"/>
              <a:t>테이블을 클릭해서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notice.js </a:t>
            </a:r>
            <a:r>
              <a:rPr lang="ko-KR" altLang="en-US" dirty="0"/>
              <a:t>선언한 컬럼들이 생성되었지 확인합니다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442F16-7E34-4314-B6A4-109403D4952D}"/>
              </a:ext>
            </a:extLst>
          </p:cNvPr>
          <p:cNvSpPr/>
          <p:nvPr/>
        </p:nvSpPr>
        <p:spPr>
          <a:xfrm>
            <a:off x="375447" y="2376434"/>
            <a:ext cx="2555478" cy="384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F25F56-D24A-482D-958B-18D12C45FE69}"/>
              </a:ext>
            </a:extLst>
          </p:cNvPr>
          <p:cNvSpPr/>
          <p:nvPr/>
        </p:nvSpPr>
        <p:spPr>
          <a:xfrm>
            <a:off x="4972679" y="1844548"/>
            <a:ext cx="883115" cy="232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D29707-62EB-4EA5-AB66-773B1E68118A}"/>
              </a:ext>
            </a:extLst>
          </p:cNvPr>
          <p:cNvSpPr/>
          <p:nvPr/>
        </p:nvSpPr>
        <p:spPr>
          <a:xfrm>
            <a:off x="3259946" y="3801525"/>
            <a:ext cx="3286189" cy="1793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7255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76C47-297C-664C-AFD4-B4600DBFA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422" y="2555169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Ctrl + c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를하게되면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mysql</a:t>
            </a:r>
            <a:r>
              <a:rPr kumimoji="1" lang="ko-KR" altLang="en-US" dirty="0"/>
              <a:t>이 종료됩니다</a:t>
            </a:r>
          </a:p>
        </p:txBody>
      </p:sp>
    </p:spTree>
    <p:extLst>
      <p:ext uri="{BB962C8B-B14F-4D97-AF65-F5344CB8AC3E}">
        <p14:creationId xmlns:p14="http://schemas.microsoft.com/office/powerpoint/2010/main" val="32453117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2B6F36-51D6-904F-BCAE-3E56DE82747F}"/>
              </a:ext>
            </a:extLst>
          </p:cNvPr>
          <p:cNvSpPr txBox="1"/>
          <p:nvPr/>
        </p:nvSpPr>
        <p:spPr>
          <a:xfrm>
            <a:off x="2280355" y="2235200"/>
            <a:ext cx="86421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이제 데이터베이스 및 테이블 그리고 컬럼이 생성 되었습니다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클라이언트</a:t>
            </a:r>
            <a:r>
              <a:rPr kumimoji="1" lang="en-US" altLang="ko-KR" sz="2400" dirty="0"/>
              <a:t>(</a:t>
            </a:r>
            <a:r>
              <a:rPr kumimoji="1" lang="en-US" altLang="ko-KR" sz="2400" dirty="0" err="1"/>
              <a:t>vue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에서 올린 데이터를 데이터베이스에 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INSERT </a:t>
            </a:r>
            <a:r>
              <a:rPr kumimoji="1" lang="ko-KR" altLang="en-US" sz="2400" dirty="0"/>
              <a:t>시켜보겠습니다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22842458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7B9EEC-7230-224E-B078-43562883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12" y="1609842"/>
            <a:ext cx="2686756" cy="363831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792FC59-606D-9948-B354-ED256218D52C}"/>
              </a:ext>
            </a:extLst>
          </p:cNvPr>
          <p:cNvSpPr/>
          <p:nvPr/>
        </p:nvSpPr>
        <p:spPr>
          <a:xfrm>
            <a:off x="1023236" y="2068458"/>
            <a:ext cx="2058631" cy="61829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6F8AA1-F19A-9E47-B60E-B24E1275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394" y="2068458"/>
            <a:ext cx="7476308" cy="27988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E26019-F4A3-1041-A6D6-8C287ADE7BE2}"/>
              </a:ext>
            </a:extLst>
          </p:cNvPr>
          <p:cNvSpPr txBox="1"/>
          <p:nvPr/>
        </p:nvSpPr>
        <p:spPr>
          <a:xfrm>
            <a:off x="2541180" y="64770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api</a:t>
            </a:r>
            <a:r>
              <a:rPr kumimoji="1" lang="ko-KR" altLang="en-US" dirty="0"/>
              <a:t>라는 디렉터리를 하나 만들고 그 밑에 </a:t>
            </a:r>
            <a:r>
              <a:rPr kumimoji="1" lang="en-US" altLang="ko-KR" dirty="0" err="1"/>
              <a:t>notice.js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만들어줍니다</a:t>
            </a:r>
          </a:p>
        </p:txBody>
      </p:sp>
    </p:spTree>
    <p:extLst>
      <p:ext uri="{BB962C8B-B14F-4D97-AF65-F5344CB8AC3E}">
        <p14:creationId xmlns:p14="http://schemas.microsoft.com/office/powerpoint/2010/main" val="220448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3C7727-4ACF-6B4F-8400-E174B6B7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164"/>
            <a:ext cx="12192000" cy="200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04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E6A6E6-B1C5-184D-9A0E-5F569DDF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725" y="1295631"/>
            <a:ext cx="6896329" cy="52559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84DA14-53FB-5941-AFDF-F868CD103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11" y="1697567"/>
            <a:ext cx="2863144" cy="375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A4B71F-3AAC-7F4C-A4DD-9C078A74CD03}"/>
              </a:ext>
            </a:extLst>
          </p:cNvPr>
          <p:cNvSpPr txBox="1"/>
          <p:nvPr/>
        </p:nvSpPr>
        <p:spPr>
          <a:xfrm>
            <a:off x="4697219" y="541867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en-US" altLang="ko-KR" dirty="0" err="1"/>
              <a:t>app.js</a:t>
            </a:r>
            <a:r>
              <a:rPr kumimoji="1" lang="ko-KR" altLang="en-US" dirty="0"/>
              <a:t>로 돌아옵니다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69BCE8F-DD42-2F48-B267-72598F3E14EE}"/>
              </a:ext>
            </a:extLst>
          </p:cNvPr>
          <p:cNvSpPr/>
          <p:nvPr/>
        </p:nvSpPr>
        <p:spPr>
          <a:xfrm>
            <a:off x="1140268" y="4210755"/>
            <a:ext cx="1975466" cy="4854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788DC817-4837-2C4D-81A0-A03D9635E74E}"/>
              </a:ext>
            </a:extLst>
          </p:cNvPr>
          <p:cNvSpPr/>
          <p:nvPr/>
        </p:nvSpPr>
        <p:spPr>
          <a:xfrm>
            <a:off x="4954596" y="2450934"/>
            <a:ext cx="4854422" cy="4695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B29E306-783A-D84E-B060-8C4785A0C1A0}"/>
              </a:ext>
            </a:extLst>
          </p:cNvPr>
          <p:cNvSpPr/>
          <p:nvPr/>
        </p:nvSpPr>
        <p:spPr>
          <a:xfrm>
            <a:off x="4954596" y="4265579"/>
            <a:ext cx="4462536" cy="4695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820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CF6B0A-7256-7242-B624-EEB3356D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24" y="245649"/>
            <a:ext cx="6776439" cy="636670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5575E84-DDE4-0546-A53C-1023BB250B39}"/>
              </a:ext>
            </a:extLst>
          </p:cNvPr>
          <p:cNvSpPr/>
          <p:nvPr/>
        </p:nvSpPr>
        <p:spPr>
          <a:xfrm>
            <a:off x="6489234" y="1498964"/>
            <a:ext cx="4531067" cy="405868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9B67B-784B-494E-A4D5-39DF859DC1D6}"/>
              </a:ext>
            </a:extLst>
          </p:cNvPr>
          <p:cNvSpPr txBox="1"/>
          <p:nvPr/>
        </p:nvSpPr>
        <p:spPr>
          <a:xfrm>
            <a:off x="2086369" y="2512645"/>
            <a:ext cx="21178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임포트한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axios</a:t>
            </a:r>
            <a:r>
              <a:rPr kumimoji="1" lang="ko-KR" altLang="en-US" dirty="0" err="1"/>
              <a:t>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사용합니다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axios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promise</a:t>
            </a:r>
            <a:r>
              <a:rPr kumimoji="1" lang="ko-KR" altLang="en-US" dirty="0" err="1"/>
              <a:t>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반환합니다</a:t>
            </a:r>
          </a:p>
        </p:txBody>
      </p:sp>
    </p:spTree>
    <p:extLst>
      <p:ext uri="{BB962C8B-B14F-4D97-AF65-F5344CB8AC3E}">
        <p14:creationId xmlns:p14="http://schemas.microsoft.com/office/powerpoint/2010/main" val="8138556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7B9C87-F507-504E-8C12-3170AE1E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12750"/>
            <a:ext cx="10606088" cy="60325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ACCE822A-5C70-EB4F-8439-0F394F6DA223}"/>
              </a:ext>
            </a:extLst>
          </p:cNvPr>
          <p:cNvSpPr/>
          <p:nvPr/>
        </p:nvSpPr>
        <p:spPr>
          <a:xfrm>
            <a:off x="4941037" y="5507831"/>
            <a:ext cx="802539" cy="564357"/>
          </a:xfrm>
          <a:prstGeom prst="frame">
            <a:avLst>
              <a:gd name="adj1" fmla="val 724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289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7F78634-CBC4-2546-A808-952451AE4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0" y="1998970"/>
            <a:ext cx="11148359" cy="346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DB16E0-9DE9-C648-BA17-77F70A62B69C}"/>
              </a:ext>
            </a:extLst>
          </p:cNvPr>
          <p:cNvSpPr txBox="1"/>
          <p:nvPr/>
        </p:nvSpPr>
        <p:spPr>
          <a:xfrm>
            <a:off x="3567953" y="1099092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NODE </a:t>
            </a:r>
            <a:r>
              <a:rPr kumimoji="1" lang="ko-KR" altLang="en-US" sz="3200" dirty="0"/>
              <a:t>서버 </a:t>
            </a:r>
            <a:r>
              <a:rPr kumimoji="1" lang="en-US" altLang="ko-KR" sz="3200" dirty="0" err="1"/>
              <a:t>console.log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906295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29930C-0D24-2B48-B1A8-1B2A3EE0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366" y="590140"/>
            <a:ext cx="6963833" cy="56777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E7AE20-3315-894E-8649-255ECEF6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1" y="1563121"/>
            <a:ext cx="2909006" cy="3731755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D3199E68-165A-0849-8B71-BBD678C44844}"/>
              </a:ext>
            </a:extLst>
          </p:cNvPr>
          <p:cNvSpPr/>
          <p:nvPr/>
        </p:nvSpPr>
        <p:spPr>
          <a:xfrm>
            <a:off x="5287814" y="2432755"/>
            <a:ext cx="4141170" cy="3894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1971593-C874-2C43-89DB-5CAE96005E32}"/>
              </a:ext>
            </a:extLst>
          </p:cNvPr>
          <p:cNvSpPr/>
          <p:nvPr/>
        </p:nvSpPr>
        <p:spPr>
          <a:xfrm>
            <a:off x="4796747" y="703030"/>
            <a:ext cx="5069742" cy="3894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854ECA22-C854-EF45-BE09-602061973386}"/>
              </a:ext>
            </a:extLst>
          </p:cNvPr>
          <p:cNvSpPr/>
          <p:nvPr/>
        </p:nvSpPr>
        <p:spPr>
          <a:xfrm>
            <a:off x="5287814" y="2946399"/>
            <a:ext cx="4240008" cy="17836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6F4C2-80AE-0846-9F63-52C0CB785FC0}"/>
              </a:ext>
            </a:extLst>
          </p:cNvPr>
          <p:cNvSpPr txBox="1"/>
          <p:nvPr/>
        </p:nvSpPr>
        <p:spPr>
          <a:xfrm>
            <a:off x="948267" y="598311"/>
            <a:ext cx="176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Create = insert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2901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784F86-FBAB-554F-A109-5B04CF16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276" y="1809750"/>
            <a:ext cx="7029802" cy="3822288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8833701-9867-064A-B6E0-468F24D477DD}"/>
              </a:ext>
            </a:extLst>
          </p:cNvPr>
          <p:cNvSpPr/>
          <p:nvPr/>
        </p:nvSpPr>
        <p:spPr>
          <a:xfrm>
            <a:off x="5023555" y="4541225"/>
            <a:ext cx="5328356" cy="55885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C628AC-B392-E549-9701-BB830C6AF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48" y="971142"/>
            <a:ext cx="2997906" cy="49450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A153DD6-0E5D-D54C-956A-CF8D2E92EAC6}"/>
              </a:ext>
            </a:extLst>
          </p:cNvPr>
          <p:cNvSpPr/>
          <p:nvPr/>
        </p:nvSpPr>
        <p:spPr>
          <a:xfrm>
            <a:off x="767644" y="2836277"/>
            <a:ext cx="2788356" cy="3923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13555-7B49-D04A-8D2B-371DB9F28B7E}"/>
              </a:ext>
            </a:extLst>
          </p:cNvPr>
          <p:cNvSpPr txBox="1"/>
          <p:nvPr/>
        </p:nvSpPr>
        <p:spPr>
          <a:xfrm>
            <a:off x="5727100" y="971142"/>
            <a:ext cx="392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아까 모델에서 보았던 </a:t>
            </a:r>
            <a:r>
              <a:rPr kumimoji="1" lang="en-US" altLang="ko-KR" dirty="0"/>
              <a:t>notice </a:t>
            </a:r>
            <a:r>
              <a:rPr kumimoji="1" lang="ko-KR" altLang="en-US" dirty="0"/>
              <a:t>입니다</a:t>
            </a:r>
          </a:p>
        </p:txBody>
      </p:sp>
    </p:spTree>
    <p:extLst>
      <p:ext uri="{BB962C8B-B14F-4D97-AF65-F5344CB8AC3E}">
        <p14:creationId xmlns:p14="http://schemas.microsoft.com/office/powerpoint/2010/main" val="15081320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7B9C87-F507-504E-8C12-3170AE1E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12750"/>
            <a:ext cx="10606088" cy="60325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ACCE822A-5C70-EB4F-8439-0F394F6DA223}"/>
              </a:ext>
            </a:extLst>
          </p:cNvPr>
          <p:cNvSpPr/>
          <p:nvPr/>
        </p:nvSpPr>
        <p:spPr>
          <a:xfrm>
            <a:off x="4941037" y="5507831"/>
            <a:ext cx="802539" cy="564357"/>
          </a:xfrm>
          <a:prstGeom prst="frame">
            <a:avLst>
              <a:gd name="adj1" fmla="val 724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058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9F20FC-7B61-764B-84A9-C94023F56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95" y="1833739"/>
            <a:ext cx="11003610" cy="378812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11CCBAE-0C5C-A342-BA3C-D65B6620E975}"/>
              </a:ext>
            </a:extLst>
          </p:cNvPr>
          <p:cNvSpPr/>
          <p:nvPr/>
        </p:nvSpPr>
        <p:spPr>
          <a:xfrm flipV="1">
            <a:off x="903111" y="2314223"/>
            <a:ext cx="1907822" cy="56753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52AF7-B972-5748-A963-6D7CCC854835}"/>
              </a:ext>
            </a:extLst>
          </p:cNvPr>
          <p:cNvSpPr txBox="1"/>
          <p:nvPr/>
        </p:nvSpPr>
        <p:spPr>
          <a:xfrm>
            <a:off x="3149600" y="1051467"/>
            <a:ext cx="685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Init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보면 배열로 올라온다 우리는 문자열로 등록해 놓았습니다</a:t>
            </a:r>
          </a:p>
        </p:txBody>
      </p:sp>
    </p:spTree>
    <p:extLst>
      <p:ext uri="{BB962C8B-B14F-4D97-AF65-F5344CB8AC3E}">
        <p14:creationId xmlns:p14="http://schemas.microsoft.com/office/powerpoint/2010/main" val="16299729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63EB8E-10B2-0645-8143-A4C0AC06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310" y="673100"/>
            <a:ext cx="6163733" cy="55118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6CCC277-9175-CB48-A34A-77F7232648C1}"/>
              </a:ext>
            </a:extLst>
          </p:cNvPr>
          <p:cNvSpPr/>
          <p:nvPr/>
        </p:nvSpPr>
        <p:spPr>
          <a:xfrm>
            <a:off x="5813776" y="4044513"/>
            <a:ext cx="2912534" cy="3920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29294-56E8-C246-BE57-8927D07BDFB4}"/>
              </a:ext>
            </a:extLst>
          </p:cNvPr>
          <p:cNvSpPr txBox="1"/>
          <p:nvPr/>
        </p:nvSpPr>
        <p:spPr>
          <a:xfrm>
            <a:off x="756355" y="340360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문자열로 바꿔서 등록해준다</a:t>
            </a:r>
          </a:p>
        </p:txBody>
      </p:sp>
    </p:spTree>
    <p:extLst>
      <p:ext uri="{BB962C8B-B14F-4D97-AF65-F5344CB8AC3E}">
        <p14:creationId xmlns:p14="http://schemas.microsoft.com/office/powerpoint/2010/main" val="35099201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DB781E-2BCC-2241-B2E5-542C36B2E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17" y="1219906"/>
            <a:ext cx="8633765" cy="1624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DCB0A4-8B97-B04C-9C04-E8F011A04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93" y="3210984"/>
            <a:ext cx="10810829" cy="802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C413FC-5ADB-2F4E-9903-FE02B167F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41" y="4265085"/>
            <a:ext cx="10974918" cy="1204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6745E-8D20-7C4B-B8D3-2D1B98A27F1B}"/>
              </a:ext>
            </a:extLst>
          </p:cNvPr>
          <p:cNvSpPr txBox="1"/>
          <p:nvPr/>
        </p:nvSpPr>
        <p:spPr>
          <a:xfrm>
            <a:off x="4504267" y="508000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등록이 잘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31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1A0D56-38F3-9646-B046-C89A88D82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974"/>
            <a:ext cx="12192000" cy="19314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2C2A2C-0C50-1243-A7D0-2123BA0DB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4615"/>
            <a:ext cx="12192000" cy="138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876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1D6F0B-A176-EA4D-800C-28EC91C0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3" y="338931"/>
            <a:ext cx="8724900" cy="618013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EA95D328-167C-514F-8AD3-5B4B133718A5}"/>
              </a:ext>
            </a:extLst>
          </p:cNvPr>
          <p:cNvSpPr/>
          <p:nvPr/>
        </p:nvSpPr>
        <p:spPr>
          <a:xfrm>
            <a:off x="4985101" y="3232989"/>
            <a:ext cx="5473350" cy="237009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03744073-658A-FE45-8CB9-D35119957947}"/>
              </a:ext>
            </a:extLst>
          </p:cNvPr>
          <p:cNvSpPr/>
          <p:nvPr/>
        </p:nvSpPr>
        <p:spPr>
          <a:xfrm>
            <a:off x="4985101" y="5903211"/>
            <a:ext cx="5801962" cy="49997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03E36-D134-3D48-811B-5E7D5CBBEBAA}"/>
              </a:ext>
            </a:extLst>
          </p:cNvPr>
          <p:cNvSpPr txBox="1"/>
          <p:nvPr/>
        </p:nvSpPr>
        <p:spPr>
          <a:xfrm>
            <a:off x="677009" y="2494325"/>
            <a:ext cx="21130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변수를 만들어서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결과를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로그로 찍어봅니다</a:t>
            </a:r>
          </a:p>
        </p:txBody>
      </p:sp>
    </p:spTree>
    <p:extLst>
      <p:ext uri="{BB962C8B-B14F-4D97-AF65-F5344CB8AC3E}">
        <p14:creationId xmlns:p14="http://schemas.microsoft.com/office/powerpoint/2010/main" val="11718352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9DECC9-BBB6-CF43-91B9-241AE5408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666750"/>
            <a:ext cx="9575800" cy="55245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AD50BEE-A7E1-C949-9662-C49AB4BB703C}"/>
              </a:ext>
            </a:extLst>
          </p:cNvPr>
          <p:cNvSpPr/>
          <p:nvPr/>
        </p:nvSpPr>
        <p:spPr>
          <a:xfrm>
            <a:off x="1413226" y="1918539"/>
            <a:ext cx="8830912" cy="359643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0263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487613-6CCB-404C-88FF-25BFB14D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61" y="460603"/>
            <a:ext cx="6203950" cy="5936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32248C-A6D5-2141-A5D7-AE2078958402}"/>
              </a:ext>
            </a:extLst>
          </p:cNvPr>
          <p:cNvSpPr txBox="1"/>
          <p:nvPr/>
        </p:nvSpPr>
        <p:spPr>
          <a:xfrm>
            <a:off x="1083734" y="3081867"/>
            <a:ext cx="211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변수에 </a:t>
            </a:r>
            <a:r>
              <a:rPr kumimoji="1" lang="ko-KR" altLang="en-US" dirty="0" err="1"/>
              <a:t>등록을하고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콘솔도 찍어봅니다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E47D6BA1-F6CA-7347-B388-4A0349ACC3D4}"/>
              </a:ext>
            </a:extLst>
          </p:cNvPr>
          <p:cNvSpPr/>
          <p:nvPr/>
        </p:nvSpPr>
        <p:spPr>
          <a:xfrm>
            <a:off x="5452532" y="2689847"/>
            <a:ext cx="2652890" cy="47104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414DC73-ADE7-394F-8908-44ECB5D1ABD9}"/>
              </a:ext>
            </a:extLst>
          </p:cNvPr>
          <p:cNvSpPr/>
          <p:nvPr/>
        </p:nvSpPr>
        <p:spPr>
          <a:xfrm>
            <a:off x="5452532" y="4580736"/>
            <a:ext cx="4199468" cy="47104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233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9FDED2-8D2B-8C47-8DCC-6A6D41AD7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1" y="1229712"/>
            <a:ext cx="4820356" cy="4398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89BF4-4644-E04A-8AFC-BDC6995724C2}"/>
              </a:ext>
            </a:extLst>
          </p:cNvPr>
          <p:cNvSpPr txBox="1"/>
          <p:nvPr/>
        </p:nvSpPr>
        <p:spPr>
          <a:xfrm>
            <a:off x="1682043" y="2136337"/>
            <a:ext cx="31999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Id</a:t>
            </a:r>
            <a:r>
              <a:rPr kumimoji="1" lang="ko-KR" altLang="en-US" dirty="0"/>
              <a:t>는 자동으로 들어가고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dirty="0"/>
              <a:t>timestamps: true,</a:t>
            </a:r>
          </a:p>
          <a:p>
            <a:r>
              <a:rPr lang="en-US" altLang="ko-KR" dirty="0"/>
              <a:t>paranoid: true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으로</a:t>
            </a:r>
            <a:r>
              <a:rPr kumimoji="1" lang="ko-KR" altLang="en-US" dirty="0"/>
              <a:t> 인해 </a:t>
            </a:r>
            <a:r>
              <a:rPr kumimoji="1" lang="ko-KR" altLang="en-US" dirty="0" err="1"/>
              <a:t>등록날짜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수정날짜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삭제날짜가</a:t>
            </a:r>
            <a:r>
              <a:rPr kumimoji="1" lang="ko-KR" altLang="en-US" dirty="0"/>
              <a:t> 찍힙니다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E7338ED7-8C1E-D749-8EFC-08E4CC31CF66}"/>
              </a:ext>
            </a:extLst>
          </p:cNvPr>
          <p:cNvSpPr/>
          <p:nvPr/>
        </p:nvSpPr>
        <p:spPr>
          <a:xfrm>
            <a:off x="5795432" y="1665294"/>
            <a:ext cx="4542368" cy="359250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27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DC3A10-5DC3-F141-96DE-1622E84C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22" y="1576345"/>
            <a:ext cx="9034400" cy="470283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F3C009-BBAE-7A4D-8531-897FE7A93284}"/>
              </a:ext>
            </a:extLst>
          </p:cNvPr>
          <p:cNvSpPr/>
          <p:nvPr/>
        </p:nvSpPr>
        <p:spPr>
          <a:xfrm>
            <a:off x="3028482" y="3600974"/>
            <a:ext cx="7516806" cy="75727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792EF92-6166-F841-A258-9905ECC6AA7C}"/>
              </a:ext>
            </a:extLst>
          </p:cNvPr>
          <p:cNvSpPr/>
          <p:nvPr/>
        </p:nvSpPr>
        <p:spPr>
          <a:xfrm>
            <a:off x="3349116" y="4940077"/>
            <a:ext cx="3265440" cy="85508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996D4-66CE-CF44-A354-3A621606252F}"/>
              </a:ext>
            </a:extLst>
          </p:cNvPr>
          <p:cNvSpPr txBox="1"/>
          <p:nvPr/>
        </p:nvSpPr>
        <p:spPr>
          <a:xfrm>
            <a:off x="3663267" y="809848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위의 문법은 이렇게 </a:t>
            </a:r>
            <a:r>
              <a:rPr kumimoji="1" lang="ko-KR" altLang="en-US" dirty="0" err="1"/>
              <a:t>구조분해</a:t>
            </a:r>
            <a:r>
              <a:rPr kumimoji="1" lang="ko-KR" altLang="en-US" dirty="0"/>
              <a:t> 할당으로 </a:t>
            </a:r>
            <a:r>
              <a:rPr kumimoji="1" lang="ko-KR" altLang="en-US" dirty="0" err="1"/>
              <a:t>변경가능합니다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1731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E629DD-A093-8A4D-BC97-93793A1C9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728" y="112888"/>
            <a:ext cx="7196668" cy="6208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3C278F-76CD-2648-9325-F68FC00A40D1}"/>
              </a:ext>
            </a:extLst>
          </p:cNvPr>
          <p:cNvSpPr txBox="1"/>
          <p:nvPr/>
        </p:nvSpPr>
        <p:spPr>
          <a:xfrm>
            <a:off x="936978" y="2912534"/>
            <a:ext cx="28873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최종적으로 넘버를 가지고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클라이언트로 </a:t>
            </a:r>
            <a:r>
              <a:rPr kumimoji="1" lang="en-US" altLang="ko-KR" dirty="0"/>
              <a:t>response</a:t>
            </a:r>
            <a:r>
              <a:rPr kumimoji="1" lang="ko-KR" altLang="en-US" dirty="0" err="1"/>
              <a:t>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넘겨주겠습니다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311534EB-4B92-A346-8F10-1B81A9158130}"/>
              </a:ext>
            </a:extLst>
          </p:cNvPr>
          <p:cNvSpPr/>
          <p:nvPr/>
        </p:nvSpPr>
        <p:spPr>
          <a:xfrm>
            <a:off x="5343171" y="4405758"/>
            <a:ext cx="6069895" cy="47104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103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CAD632-B583-3A46-83D3-C9F15210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756" y="602779"/>
            <a:ext cx="5508978" cy="5652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B2281C-669F-EB4C-85DC-6CD84C512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905" y="1146997"/>
            <a:ext cx="3158310" cy="5108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6905C-5EF2-1748-BDE6-809A088449F9}"/>
              </a:ext>
            </a:extLst>
          </p:cNvPr>
          <p:cNvSpPr txBox="1"/>
          <p:nvPr/>
        </p:nvSpPr>
        <p:spPr>
          <a:xfrm>
            <a:off x="869244" y="541867"/>
            <a:ext cx="417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en-US" altLang="ko-KR" dirty="0"/>
              <a:t>VUE</a:t>
            </a:r>
            <a:r>
              <a:rPr kumimoji="1" lang="ko-KR" altLang="en-US" dirty="0"/>
              <a:t>로 넘어와서 </a:t>
            </a:r>
            <a:r>
              <a:rPr kumimoji="1" lang="en-US" altLang="ko-KR" dirty="0" err="1"/>
              <a:t>console.log</a:t>
            </a:r>
            <a:r>
              <a:rPr kumimoji="1" lang="en-US" altLang="ko-KR" dirty="0"/>
              <a:t>(res)</a:t>
            </a:r>
            <a:r>
              <a:rPr kumimoji="1" lang="ko-KR" altLang="en-US" dirty="0"/>
              <a:t> 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C7E7043-989C-6D47-8548-0462659C1707}"/>
              </a:ext>
            </a:extLst>
          </p:cNvPr>
          <p:cNvSpPr/>
          <p:nvPr/>
        </p:nvSpPr>
        <p:spPr>
          <a:xfrm>
            <a:off x="2958085" y="4902469"/>
            <a:ext cx="2370271" cy="47104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DA9A437-A7CA-D946-9BAB-2A89E08384ED}"/>
              </a:ext>
            </a:extLst>
          </p:cNvPr>
          <p:cNvSpPr/>
          <p:nvPr/>
        </p:nvSpPr>
        <p:spPr>
          <a:xfrm>
            <a:off x="6993863" y="2864825"/>
            <a:ext cx="2370271" cy="47104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641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A3F721-5326-9C42-9BD5-95509905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44" y="1286933"/>
            <a:ext cx="8803922" cy="5178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4AB27-22E9-3247-90EB-CAADBF832879}"/>
              </a:ext>
            </a:extLst>
          </p:cNvPr>
          <p:cNvSpPr txBox="1"/>
          <p:nvPr/>
        </p:nvSpPr>
        <p:spPr>
          <a:xfrm>
            <a:off x="4718756" y="60960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글을 등록합니다</a:t>
            </a:r>
          </a:p>
        </p:txBody>
      </p:sp>
    </p:spTree>
    <p:extLst>
      <p:ext uri="{BB962C8B-B14F-4D97-AF65-F5344CB8AC3E}">
        <p14:creationId xmlns:p14="http://schemas.microsoft.com/office/powerpoint/2010/main" val="4026729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F2C90-C57C-BB46-9E2C-FB3A7D2C4328}"/>
              </a:ext>
            </a:extLst>
          </p:cNvPr>
          <p:cNvSpPr txBox="1"/>
          <p:nvPr/>
        </p:nvSpPr>
        <p:spPr>
          <a:xfrm>
            <a:off x="3285067" y="688622"/>
            <a:ext cx="598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개발자 모드를 열고 데이터가 잘 내려왔는지 확인합니다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40B957-D4BF-2E48-836B-B18BBBC4E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44" y="1676399"/>
            <a:ext cx="8754276" cy="387773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67145908-D7E1-7945-BC40-C5DE3894715E}"/>
              </a:ext>
            </a:extLst>
          </p:cNvPr>
          <p:cNvSpPr/>
          <p:nvPr/>
        </p:nvSpPr>
        <p:spPr>
          <a:xfrm>
            <a:off x="2453217" y="2890224"/>
            <a:ext cx="2525184" cy="8238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0B2523ED-AE01-1D42-A697-50F649820F2A}"/>
              </a:ext>
            </a:extLst>
          </p:cNvPr>
          <p:cNvSpPr/>
          <p:nvPr/>
        </p:nvSpPr>
        <p:spPr>
          <a:xfrm>
            <a:off x="2532239" y="4095420"/>
            <a:ext cx="2525184" cy="4427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5771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F0A225F-1983-A548-BC16-1F36EF8E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03" y="615950"/>
            <a:ext cx="9790994" cy="587459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5CF4E70-8B3E-0043-864F-F9EA516C3153}"/>
              </a:ext>
            </a:extLst>
          </p:cNvPr>
          <p:cNvSpPr/>
          <p:nvPr/>
        </p:nvSpPr>
        <p:spPr>
          <a:xfrm>
            <a:off x="2622550" y="3017090"/>
            <a:ext cx="8226072" cy="8238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11EFB-0950-0041-AB58-83B903F4B492}"/>
              </a:ext>
            </a:extLst>
          </p:cNvPr>
          <p:cNvSpPr txBox="1"/>
          <p:nvPr/>
        </p:nvSpPr>
        <p:spPr>
          <a:xfrm>
            <a:off x="3838222" y="246618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데이터를 가지고 디테일로 이동해보겠습니다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91513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DF1F83-E968-D745-862F-FAEACA6B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80" y="740642"/>
            <a:ext cx="5352639" cy="1102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5CEB1F-995F-A845-ACAC-3FFC233305C1}"/>
              </a:ext>
            </a:extLst>
          </p:cNvPr>
          <p:cNvSpPr txBox="1"/>
          <p:nvPr/>
        </p:nvSpPr>
        <p:spPr>
          <a:xfrm>
            <a:off x="3466058" y="235528"/>
            <a:ext cx="530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기본 포트는 </a:t>
            </a:r>
            <a:r>
              <a:rPr kumimoji="1" lang="en-US" altLang="ko-KR" dirty="0"/>
              <a:t>8080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브라우저를 띄워주세요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389392D-A158-B542-BE50-98C58E88D54B}"/>
              </a:ext>
            </a:extLst>
          </p:cNvPr>
          <p:cNvSpPr/>
          <p:nvPr/>
        </p:nvSpPr>
        <p:spPr>
          <a:xfrm>
            <a:off x="7545311" y="914396"/>
            <a:ext cx="587308" cy="608891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9FEA08-EE3E-824C-A3AE-0E7325DB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804" y="2016410"/>
            <a:ext cx="4484390" cy="465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843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A3F721-5326-9C42-9BD5-95509905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344" y="1286933"/>
            <a:ext cx="8803922" cy="5178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4AB27-22E9-3247-90EB-CAADBF832879}"/>
              </a:ext>
            </a:extLst>
          </p:cNvPr>
          <p:cNvSpPr txBox="1"/>
          <p:nvPr/>
        </p:nvSpPr>
        <p:spPr>
          <a:xfrm>
            <a:off x="4718756" y="60960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글을 등록합니다</a:t>
            </a:r>
          </a:p>
        </p:txBody>
      </p:sp>
    </p:spTree>
    <p:extLst>
      <p:ext uri="{BB962C8B-B14F-4D97-AF65-F5344CB8AC3E}">
        <p14:creationId xmlns:p14="http://schemas.microsoft.com/office/powerpoint/2010/main" val="26096783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938C45-5A4B-4642-A950-F494FF9F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154767"/>
            <a:ext cx="9132949" cy="3286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1472EE-402D-4A44-9D29-0580CB23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9" y="597606"/>
            <a:ext cx="10466007" cy="12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929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7BA1CF-B497-0040-BD2F-2DDA3CCE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77" y="719687"/>
            <a:ext cx="2976033" cy="541862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748B86B-9D2C-5E45-9570-648518D4492D}"/>
              </a:ext>
            </a:extLst>
          </p:cNvPr>
          <p:cNvSpPr/>
          <p:nvPr/>
        </p:nvSpPr>
        <p:spPr>
          <a:xfrm>
            <a:off x="1256594" y="3965356"/>
            <a:ext cx="2649362" cy="36957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A3624-74B9-AA44-9186-6CB9DDD3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293" y="1907116"/>
            <a:ext cx="7126817" cy="3295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B229-FF15-C848-A5ED-5B38EA19A568}"/>
              </a:ext>
            </a:extLst>
          </p:cNvPr>
          <p:cNvSpPr txBox="1"/>
          <p:nvPr/>
        </p:nvSpPr>
        <p:spPr>
          <a:xfrm>
            <a:off x="5454532" y="821584"/>
            <a:ext cx="4897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Created </a:t>
            </a:r>
            <a:r>
              <a:rPr kumimoji="1" lang="ko-KR" altLang="en-US" dirty="0"/>
              <a:t>훅을 하나 만든 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데이터가 잘 넘어오는지 눈으로 확인해봅니다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68553A-E36C-594F-A058-65D8F6731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293" y="5527322"/>
            <a:ext cx="6917975" cy="783167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0786938B-CF81-0348-B4CA-C3009580FF81}"/>
              </a:ext>
            </a:extLst>
          </p:cNvPr>
          <p:cNvSpPr/>
          <p:nvPr/>
        </p:nvSpPr>
        <p:spPr>
          <a:xfrm>
            <a:off x="5220051" y="3677489"/>
            <a:ext cx="6023682" cy="8606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C46CDD3C-AF55-614F-ACC7-6304B67C5ECC}"/>
              </a:ext>
            </a:extLst>
          </p:cNvPr>
          <p:cNvSpPr/>
          <p:nvPr/>
        </p:nvSpPr>
        <p:spPr>
          <a:xfrm>
            <a:off x="4444293" y="5666839"/>
            <a:ext cx="5907734" cy="7831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544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8B704-318F-C445-86A1-CD83CC7CC045}"/>
              </a:ext>
            </a:extLst>
          </p:cNvPr>
          <p:cNvSpPr txBox="1"/>
          <p:nvPr/>
        </p:nvSpPr>
        <p:spPr>
          <a:xfrm>
            <a:off x="293512" y="3059668"/>
            <a:ext cx="14686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NoticeDetail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Params</a:t>
            </a:r>
            <a:r>
              <a:rPr kumimoji="1" lang="ko-KR" altLang="en-US" dirty="0"/>
              <a:t>로도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보낼수</a:t>
            </a:r>
            <a:r>
              <a:rPr kumimoji="1" lang="ko-KR" altLang="en-US" dirty="0"/>
              <a:t> 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8BFC0-2574-E94E-B378-DBF3FB581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38" y="444311"/>
            <a:ext cx="9975850" cy="5969377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09A841CB-7E52-5F4B-925E-24CF2A5175B9}"/>
              </a:ext>
            </a:extLst>
          </p:cNvPr>
          <p:cNvSpPr/>
          <p:nvPr/>
        </p:nvSpPr>
        <p:spPr>
          <a:xfrm>
            <a:off x="3244495" y="3217713"/>
            <a:ext cx="8518526" cy="76726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01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31B837-38A4-BF42-8C9E-48599283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05" y="481083"/>
            <a:ext cx="3654072" cy="58958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22444E-72E2-6045-B57C-05DF27B4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44" y="1021644"/>
            <a:ext cx="2930878" cy="497696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929506C-D448-9A4F-9EB2-A794986DDE62}"/>
              </a:ext>
            </a:extLst>
          </p:cNvPr>
          <p:cNvSpPr/>
          <p:nvPr/>
        </p:nvSpPr>
        <p:spPr>
          <a:xfrm>
            <a:off x="1449561" y="3296735"/>
            <a:ext cx="2490261" cy="40602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E999F4E-19A7-8448-A0EF-7E7D21514B1A}"/>
              </a:ext>
            </a:extLst>
          </p:cNvPr>
          <p:cNvSpPr/>
          <p:nvPr/>
        </p:nvSpPr>
        <p:spPr>
          <a:xfrm>
            <a:off x="5633156" y="4297716"/>
            <a:ext cx="2596446" cy="110593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764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8195003-EA11-7641-90C4-F7BACA8A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08" y="832554"/>
            <a:ext cx="7778750" cy="37572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0596C5-C207-4E4F-B059-ACAF7811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155" y="5006620"/>
            <a:ext cx="6730057" cy="123613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D5F1768-D923-7E4D-85FB-73010404BA65}"/>
              </a:ext>
            </a:extLst>
          </p:cNvPr>
          <p:cNvSpPr/>
          <p:nvPr/>
        </p:nvSpPr>
        <p:spPr>
          <a:xfrm>
            <a:off x="3000022" y="5096932"/>
            <a:ext cx="5319889" cy="50235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28D6D7F-2D89-4146-BCFC-C3B3A29BDC71}"/>
              </a:ext>
            </a:extLst>
          </p:cNvPr>
          <p:cNvSpPr/>
          <p:nvPr/>
        </p:nvSpPr>
        <p:spPr>
          <a:xfrm>
            <a:off x="3436055" y="3098798"/>
            <a:ext cx="6633634" cy="58138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A2621-0A10-4D4A-8F5E-582C7A12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458" y="206018"/>
            <a:ext cx="4263453" cy="58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206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AAFD5-BE69-D043-8F73-0E34C098BD28}"/>
              </a:ext>
            </a:extLst>
          </p:cNvPr>
          <p:cNvSpPr txBox="1"/>
          <p:nvPr/>
        </p:nvSpPr>
        <p:spPr>
          <a:xfrm>
            <a:off x="1580446" y="2731911"/>
            <a:ext cx="101789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Router</a:t>
            </a:r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이용해 </a:t>
            </a:r>
            <a:r>
              <a:rPr kumimoji="1" lang="en-US" altLang="ko-KR" sz="3200" dirty="0" err="1"/>
              <a:t>params</a:t>
            </a:r>
            <a:r>
              <a:rPr kumimoji="1" lang="en-US" altLang="ko-KR" sz="3200" dirty="0"/>
              <a:t>, props, query</a:t>
            </a:r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보낼 수 있다</a:t>
            </a:r>
            <a:endParaRPr kumimoji="1" lang="en-US" altLang="ko-KR" sz="3200" dirty="0"/>
          </a:p>
          <a:p>
            <a:endParaRPr kumimoji="1" lang="en-US" altLang="ko-KR" sz="3200" dirty="0"/>
          </a:p>
          <a:p>
            <a:r>
              <a:rPr kumimoji="1" lang="ko-KR" altLang="en-US" sz="3200" dirty="0"/>
              <a:t>현재 우리는 </a:t>
            </a:r>
            <a:r>
              <a:rPr kumimoji="1" lang="en-US" altLang="ko-KR" sz="3200" dirty="0"/>
              <a:t>query</a:t>
            </a:r>
            <a:r>
              <a:rPr kumimoji="1" lang="ko-KR" altLang="en-US" sz="3200" dirty="0" err="1"/>
              <a:t>를</a:t>
            </a:r>
            <a:r>
              <a:rPr kumimoji="1" lang="ko-KR" altLang="en-US" sz="3200" dirty="0"/>
              <a:t> 사용하겠습니다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952747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6D5B5-A0BE-A349-89A3-FDFFD9344526}"/>
              </a:ext>
            </a:extLst>
          </p:cNvPr>
          <p:cNvSpPr txBox="1"/>
          <p:nvPr/>
        </p:nvSpPr>
        <p:spPr>
          <a:xfrm>
            <a:off x="4664486" y="2721114"/>
            <a:ext cx="2863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created() ??</a:t>
            </a:r>
            <a:endParaRPr kumimoji="1"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82A5F0-575E-E042-B23F-3A46C63306CC}"/>
              </a:ext>
            </a:extLst>
          </p:cNvPr>
          <p:cNvSpPr txBox="1"/>
          <p:nvPr/>
        </p:nvSpPr>
        <p:spPr>
          <a:xfrm>
            <a:off x="3770684" y="3908612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/>
              <a:t>라이프 사이클 종류</a:t>
            </a:r>
          </a:p>
        </p:txBody>
      </p:sp>
    </p:spTree>
    <p:extLst>
      <p:ext uri="{BB962C8B-B14F-4D97-AF65-F5344CB8AC3E}">
        <p14:creationId xmlns:p14="http://schemas.microsoft.com/office/powerpoint/2010/main" val="28339425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24CB01-3111-0248-9BBE-3570A8C0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1327150"/>
            <a:ext cx="7454900" cy="42037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37A808D-FEB2-BD45-97AF-61A76ED1B414}"/>
              </a:ext>
            </a:extLst>
          </p:cNvPr>
          <p:cNvSpPr/>
          <p:nvPr/>
        </p:nvSpPr>
        <p:spPr>
          <a:xfrm>
            <a:off x="1777171" y="1650248"/>
            <a:ext cx="681318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5E95DBD-4021-6841-9756-DF1BA5713289}"/>
              </a:ext>
            </a:extLst>
          </p:cNvPr>
          <p:cNvSpPr/>
          <p:nvPr/>
        </p:nvSpPr>
        <p:spPr>
          <a:xfrm>
            <a:off x="1777171" y="2560167"/>
            <a:ext cx="681318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2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01C4CDF-A6C3-384E-A265-1FF84120ED4E}"/>
              </a:ext>
            </a:extLst>
          </p:cNvPr>
          <p:cNvSpPr/>
          <p:nvPr/>
        </p:nvSpPr>
        <p:spPr>
          <a:xfrm>
            <a:off x="1777171" y="3470086"/>
            <a:ext cx="681318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3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025A344-8640-2143-9860-3EA62C016C63}"/>
              </a:ext>
            </a:extLst>
          </p:cNvPr>
          <p:cNvSpPr/>
          <p:nvPr/>
        </p:nvSpPr>
        <p:spPr>
          <a:xfrm>
            <a:off x="1777171" y="4380005"/>
            <a:ext cx="681318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4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40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ADF32A-7AE7-9B48-938C-3BB18372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896" y="0"/>
            <a:ext cx="369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06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04110A-FC2C-E24A-8C37-0FA675046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15" y="955922"/>
            <a:ext cx="2888540" cy="514012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ADF3D73-7E64-AD43-B894-15CD7933874E}"/>
              </a:ext>
            </a:extLst>
          </p:cNvPr>
          <p:cNvSpPr/>
          <p:nvPr/>
        </p:nvSpPr>
        <p:spPr>
          <a:xfrm>
            <a:off x="3181129" y="2784761"/>
            <a:ext cx="2582361" cy="360222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F3D5EE-D2E7-AE42-B91D-5B13149E0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862" y="0"/>
            <a:ext cx="4692894" cy="68580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DD1AF698-4F70-9141-9218-A1F792FDE305}"/>
              </a:ext>
            </a:extLst>
          </p:cNvPr>
          <p:cNvSpPr/>
          <p:nvPr/>
        </p:nvSpPr>
        <p:spPr>
          <a:xfrm>
            <a:off x="7157384" y="4087087"/>
            <a:ext cx="2651634" cy="554185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C2B8609-2E39-4B41-BEBC-22232D24BD84}"/>
              </a:ext>
            </a:extLst>
          </p:cNvPr>
          <p:cNvCxnSpPr/>
          <p:nvPr/>
        </p:nvCxnSpPr>
        <p:spPr>
          <a:xfrm>
            <a:off x="5763490" y="2964873"/>
            <a:ext cx="1393894" cy="1302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9D24C3-19C4-7E4B-B056-2B376181356E}"/>
              </a:ext>
            </a:extLst>
          </p:cNvPr>
          <p:cNvSpPr txBox="1"/>
          <p:nvPr/>
        </p:nvSpPr>
        <p:spPr>
          <a:xfrm>
            <a:off x="702094" y="334131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</a:t>
            </a:r>
          </a:p>
        </p:txBody>
      </p:sp>
    </p:spTree>
    <p:extLst>
      <p:ext uri="{BB962C8B-B14F-4D97-AF65-F5344CB8AC3E}">
        <p14:creationId xmlns:p14="http://schemas.microsoft.com/office/powerpoint/2010/main" val="9200667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B2DF2E-8C09-2947-B60F-F998E2DCD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2" y="1977040"/>
            <a:ext cx="8734551" cy="3897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9C821-2EBA-BD4B-9EB4-A164B8A6FE65}"/>
              </a:ext>
            </a:extLst>
          </p:cNvPr>
          <p:cNvSpPr txBox="1"/>
          <p:nvPr/>
        </p:nvSpPr>
        <p:spPr>
          <a:xfrm>
            <a:off x="3228623" y="919231"/>
            <a:ext cx="633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확인했으면 데이터를 만들고 </a:t>
            </a:r>
            <a:r>
              <a:rPr kumimoji="1" lang="en-US" altLang="ko-KR" dirty="0" err="1"/>
              <a:t>route.query</a:t>
            </a:r>
            <a:r>
              <a:rPr kumimoji="1" lang="ko-KR" altLang="en-US" dirty="0"/>
              <a:t>로 초기화해줍니다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9AD79C3-F64F-C545-961C-F4EB347F38AB}"/>
              </a:ext>
            </a:extLst>
          </p:cNvPr>
          <p:cNvSpPr/>
          <p:nvPr/>
        </p:nvSpPr>
        <p:spPr>
          <a:xfrm>
            <a:off x="3228623" y="2297436"/>
            <a:ext cx="5407377" cy="16649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9BCDFD-2D99-F64C-AFE8-A1212CFFC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255" y="157055"/>
            <a:ext cx="7316115" cy="6480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53E707-6564-714F-9A1E-55FF3DCD23E3}"/>
              </a:ext>
            </a:extLst>
          </p:cNvPr>
          <p:cNvSpPr txBox="1"/>
          <p:nvPr/>
        </p:nvSpPr>
        <p:spPr>
          <a:xfrm>
            <a:off x="993422" y="1636889"/>
            <a:ext cx="320113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축약해서 </a:t>
            </a:r>
            <a:r>
              <a:rPr kumimoji="1" lang="en-US" altLang="ko-KR" dirty="0" err="1"/>
              <a:t>axios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사용할 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restapi</a:t>
            </a:r>
            <a:r>
              <a:rPr kumimoji="1" lang="en-US" altLang="ko-KR" dirty="0"/>
              <a:t> get </a:t>
            </a:r>
            <a:r>
              <a:rPr kumimoji="1" lang="ko-KR" altLang="en-US" dirty="0"/>
              <a:t>방식으로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Path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register</a:t>
            </a:r>
            <a:r>
              <a:rPr kumimoji="1" lang="ko-KR" altLang="en-US" dirty="0"/>
              <a:t>에서 넘겨받은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</a:t>
            </a:r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요청을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하겠습니다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30B62BDD-46B8-3644-B224-FB644DEAA667}"/>
              </a:ext>
            </a:extLst>
          </p:cNvPr>
          <p:cNvSpPr/>
          <p:nvPr/>
        </p:nvSpPr>
        <p:spPr>
          <a:xfrm>
            <a:off x="5658059" y="2566628"/>
            <a:ext cx="6129866" cy="323586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561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FE51C1-AEC5-1346-8E73-70973CE7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60" y="1568140"/>
            <a:ext cx="3045591" cy="3906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94EE61-B1C0-2143-AE7E-5CB6E967AE78}"/>
              </a:ext>
            </a:extLst>
          </p:cNvPr>
          <p:cNvSpPr txBox="1"/>
          <p:nvPr/>
        </p:nvSpPr>
        <p:spPr>
          <a:xfrm>
            <a:off x="1077740" y="711201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서버로 넘어가봅니다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328183-4B32-624C-953C-E86C8B5A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042" y="172640"/>
            <a:ext cx="5929490" cy="651271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161F36C7-BA41-C14A-8121-D6C30930B069}"/>
              </a:ext>
            </a:extLst>
          </p:cNvPr>
          <p:cNvSpPr/>
          <p:nvPr/>
        </p:nvSpPr>
        <p:spPr>
          <a:xfrm>
            <a:off x="4693914" y="4555215"/>
            <a:ext cx="4009819" cy="101020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4CE445F5-AAFD-AF40-8AAD-98432A1D9853}"/>
              </a:ext>
            </a:extLst>
          </p:cNvPr>
          <p:cNvSpPr/>
          <p:nvPr/>
        </p:nvSpPr>
        <p:spPr>
          <a:xfrm>
            <a:off x="5004358" y="6084860"/>
            <a:ext cx="922309" cy="40625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B227324-A870-E646-AD89-5ABE88CFBA4C}"/>
              </a:ext>
            </a:extLst>
          </p:cNvPr>
          <p:cNvSpPr/>
          <p:nvPr/>
        </p:nvSpPr>
        <p:spPr>
          <a:xfrm>
            <a:off x="467224" y="2418793"/>
            <a:ext cx="2614644" cy="3695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7989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55677A5-DB32-F049-A630-047E5167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978" y="1357497"/>
            <a:ext cx="6177844" cy="4770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A0796-A56F-E94C-86A2-76F08A6E4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88" y="1461911"/>
            <a:ext cx="2944989" cy="3634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645D4-AC5B-1A4D-BB23-276FF0FBE620}"/>
              </a:ext>
            </a:extLst>
          </p:cNvPr>
          <p:cNvSpPr txBox="1"/>
          <p:nvPr/>
        </p:nvSpPr>
        <p:spPr>
          <a:xfrm>
            <a:off x="3864929" y="504144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app.js</a:t>
            </a:r>
            <a:r>
              <a:rPr kumimoji="1" lang="ko-KR" altLang="en-US" sz="2400" dirty="0"/>
              <a:t>에서도 </a:t>
            </a:r>
            <a:r>
              <a:rPr kumimoji="1" lang="ko-KR" altLang="en-US" sz="2400" dirty="0" err="1"/>
              <a:t>받아줘야겠죠</a:t>
            </a:r>
            <a:r>
              <a:rPr kumimoji="1" lang="en-US" altLang="ko-KR" sz="2400" dirty="0"/>
              <a:t>?</a:t>
            </a:r>
            <a:endParaRPr kumimoji="1" lang="ko-KR" altLang="en-US" sz="2400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5573367-032E-964A-B4CF-1150EB27AD93}"/>
              </a:ext>
            </a:extLst>
          </p:cNvPr>
          <p:cNvSpPr/>
          <p:nvPr/>
        </p:nvSpPr>
        <p:spPr>
          <a:xfrm>
            <a:off x="5291240" y="4526213"/>
            <a:ext cx="5534804" cy="56994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19918E9C-1004-3B46-A7EF-09D89FD7E529}"/>
              </a:ext>
            </a:extLst>
          </p:cNvPr>
          <p:cNvSpPr/>
          <p:nvPr/>
        </p:nvSpPr>
        <p:spPr>
          <a:xfrm>
            <a:off x="836788" y="3973838"/>
            <a:ext cx="2549879" cy="3894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4449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CEA723-84FD-7C4A-BF44-84C24E1B5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45" y="2015771"/>
            <a:ext cx="9033909" cy="3560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0312F-C640-0740-B9E9-9787FFBF2A68}"/>
              </a:ext>
            </a:extLst>
          </p:cNvPr>
          <p:cNvSpPr txBox="1"/>
          <p:nvPr/>
        </p:nvSpPr>
        <p:spPr>
          <a:xfrm>
            <a:off x="3364089" y="1096624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글 다시 등록하기 귀찮으니 디테일에서 새로 고침 해봅니다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C89B96-51C0-6D49-A742-4FF029BC1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78" y="4996931"/>
            <a:ext cx="6347242" cy="11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377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D8413B-5CB7-C24C-AD3A-AD46891A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94" y="1471789"/>
            <a:ext cx="8131451" cy="474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8091D0-0B9A-B04F-874C-A41CC883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929"/>
            <a:ext cx="3045591" cy="390697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C549A6F-80CE-B347-A859-E0BAAAB30DFC}"/>
              </a:ext>
            </a:extLst>
          </p:cNvPr>
          <p:cNvSpPr/>
          <p:nvPr/>
        </p:nvSpPr>
        <p:spPr>
          <a:xfrm>
            <a:off x="91164" y="2747582"/>
            <a:ext cx="2614644" cy="3695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B51D-A547-CC42-BE61-582F8810D968}"/>
              </a:ext>
            </a:extLst>
          </p:cNvPr>
          <p:cNvSpPr txBox="1"/>
          <p:nvPr/>
        </p:nvSpPr>
        <p:spPr>
          <a:xfrm>
            <a:off x="2460977" y="684768"/>
            <a:ext cx="605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서버로 돌아와서 데이터베이스에 요청해보겠습니다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690924DB-3A51-0D47-9B58-850DFC321414}"/>
              </a:ext>
            </a:extLst>
          </p:cNvPr>
          <p:cNvSpPr/>
          <p:nvPr/>
        </p:nvSpPr>
        <p:spPr>
          <a:xfrm>
            <a:off x="3923742" y="3791805"/>
            <a:ext cx="7229680" cy="50926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B1E7D3B0-6853-3848-9246-10ACB7015144}"/>
              </a:ext>
            </a:extLst>
          </p:cNvPr>
          <p:cNvSpPr/>
          <p:nvPr/>
        </p:nvSpPr>
        <p:spPr>
          <a:xfrm>
            <a:off x="3923742" y="4284134"/>
            <a:ext cx="7229680" cy="4346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389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55B45E-8651-944D-8CB4-1FFE2E85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95" y="2796821"/>
            <a:ext cx="10295009" cy="2373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307C8-D414-CF4A-8BDE-1390BE673F9F}"/>
              </a:ext>
            </a:extLst>
          </p:cNvPr>
          <p:cNvSpPr txBox="1"/>
          <p:nvPr/>
        </p:nvSpPr>
        <p:spPr>
          <a:xfrm>
            <a:off x="2947540" y="1503024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비동기 </a:t>
            </a:r>
            <a:r>
              <a:rPr kumimoji="1" lang="ko-KR" altLang="en-US" dirty="0" err="1"/>
              <a:t>로직으로</a:t>
            </a:r>
            <a:r>
              <a:rPr kumimoji="1" lang="ko-KR" altLang="en-US" dirty="0"/>
              <a:t> 인해 다 </a:t>
            </a:r>
            <a:r>
              <a:rPr kumimoji="1" lang="ko-KR" altLang="en-US" dirty="0" err="1"/>
              <a:t>끝나기전에</a:t>
            </a:r>
            <a:r>
              <a:rPr kumimoji="1" lang="ko-KR" altLang="en-US" dirty="0"/>
              <a:t> 로그가 먼저 찍힙니다</a:t>
            </a:r>
          </a:p>
        </p:txBody>
      </p:sp>
    </p:spTree>
    <p:extLst>
      <p:ext uri="{BB962C8B-B14F-4D97-AF65-F5344CB8AC3E}">
        <p14:creationId xmlns:p14="http://schemas.microsoft.com/office/powerpoint/2010/main" val="19681163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23CA48-DAD9-A548-9613-5A8EC5E6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3" y="2096206"/>
            <a:ext cx="9477476" cy="386432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2A91835-4B88-B348-9B23-66DBAA528FBB}"/>
              </a:ext>
            </a:extLst>
          </p:cNvPr>
          <p:cNvSpPr/>
          <p:nvPr/>
        </p:nvSpPr>
        <p:spPr>
          <a:xfrm>
            <a:off x="4493830" y="3244218"/>
            <a:ext cx="857103" cy="5149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C628ABD-F83B-1543-8E68-653E3957E105}"/>
              </a:ext>
            </a:extLst>
          </p:cNvPr>
          <p:cNvSpPr/>
          <p:nvPr/>
        </p:nvSpPr>
        <p:spPr>
          <a:xfrm>
            <a:off x="3456105" y="2279018"/>
            <a:ext cx="857103" cy="5149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D33EB-C119-5A46-B397-1E6D0103A5A0}"/>
              </a:ext>
            </a:extLst>
          </p:cNvPr>
          <p:cNvSpPr txBox="1"/>
          <p:nvPr/>
        </p:nvSpPr>
        <p:spPr>
          <a:xfrm>
            <a:off x="3206044" y="1151731"/>
            <a:ext cx="705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await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추가해줍니다 </a:t>
            </a:r>
            <a:r>
              <a:rPr kumimoji="1" lang="en-US" altLang="ko-KR" dirty="0" err="1"/>
              <a:t>async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정의된 함수에서 </a:t>
            </a:r>
            <a:r>
              <a:rPr kumimoji="1" lang="ko-KR" altLang="en-US" dirty="0" err="1"/>
              <a:t>사용가능합니다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0745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CBDB85-C8E2-4343-AE52-218E74B1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05" y="1797050"/>
            <a:ext cx="6956223" cy="3034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97D8D-9126-D442-9AB5-851EFC6297BC}"/>
              </a:ext>
            </a:extLst>
          </p:cNvPr>
          <p:cNvSpPr txBox="1"/>
          <p:nvPr/>
        </p:nvSpPr>
        <p:spPr>
          <a:xfrm>
            <a:off x="4380089" y="97084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정상적으로 결과가 뜹니다</a:t>
            </a:r>
          </a:p>
        </p:txBody>
      </p:sp>
    </p:spTree>
    <p:extLst>
      <p:ext uri="{BB962C8B-B14F-4D97-AF65-F5344CB8AC3E}">
        <p14:creationId xmlns:p14="http://schemas.microsoft.com/office/powerpoint/2010/main" val="27730142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905AC7F-3433-E44D-A4BE-181F848B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94" y="1773765"/>
            <a:ext cx="10783865" cy="4468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F1B0DF-3CD3-E74C-A303-9653D1766602}"/>
              </a:ext>
            </a:extLst>
          </p:cNvPr>
          <p:cNvSpPr txBox="1"/>
          <p:nvPr/>
        </p:nvSpPr>
        <p:spPr>
          <a:xfrm>
            <a:off x="2419352" y="497810"/>
            <a:ext cx="7353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데이터를 뽑았으니 클라이언트</a:t>
            </a:r>
            <a:r>
              <a:rPr kumimoji="1" lang="en-US" altLang="ko-KR" dirty="0"/>
              <a:t>(VUE)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RESPONSE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내려줍니다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데이터가 없을 수도 있으니 그땐 </a:t>
            </a:r>
            <a:r>
              <a:rPr kumimoji="1" lang="en-US" altLang="ko-KR" dirty="0"/>
              <a:t>401</a:t>
            </a:r>
            <a:r>
              <a:rPr kumimoji="1" lang="ko-KR" altLang="en-US" dirty="0"/>
              <a:t>로 내려줍니다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0ED520A-C4B6-C74D-9DB2-FD447E9CE573}"/>
              </a:ext>
            </a:extLst>
          </p:cNvPr>
          <p:cNvSpPr/>
          <p:nvPr/>
        </p:nvSpPr>
        <p:spPr>
          <a:xfrm>
            <a:off x="1809188" y="4390323"/>
            <a:ext cx="8091168" cy="61065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2E37154-3241-C141-963F-B989F71B2F71}"/>
              </a:ext>
            </a:extLst>
          </p:cNvPr>
          <p:cNvSpPr/>
          <p:nvPr/>
        </p:nvSpPr>
        <p:spPr>
          <a:xfrm>
            <a:off x="1809189" y="5011211"/>
            <a:ext cx="7752499" cy="6106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1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5ECA34-6662-F846-B305-EA6AD1CDB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035050"/>
            <a:ext cx="2463800" cy="478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5C424-604C-DA49-9F7B-FFAB0EC43D49}"/>
              </a:ext>
            </a:extLst>
          </p:cNvPr>
          <p:cNvSpPr txBox="1"/>
          <p:nvPr/>
        </p:nvSpPr>
        <p:spPr>
          <a:xfrm>
            <a:off x="3961019" y="347429"/>
            <a:ext cx="394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포인트로 이동해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15FBBC2-CAA6-BB4F-8213-CE455E7193DA}"/>
              </a:ext>
            </a:extLst>
          </p:cNvPr>
          <p:cNvSpPr/>
          <p:nvPr/>
        </p:nvSpPr>
        <p:spPr>
          <a:xfrm>
            <a:off x="1206501" y="4973779"/>
            <a:ext cx="2340264" cy="360222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B245F5-95B6-A94F-BE1D-365580E5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57" y="1650999"/>
            <a:ext cx="7918941" cy="3556001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CAF03E0A-D9EF-6842-BA4D-A6A362C993B4}"/>
              </a:ext>
            </a:extLst>
          </p:cNvPr>
          <p:cNvSpPr/>
          <p:nvPr/>
        </p:nvSpPr>
        <p:spPr>
          <a:xfrm>
            <a:off x="4531591" y="2507668"/>
            <a:ext cx="2755899" cy="734295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F03647F-F533-9C4C-9A37-E602E971C776}"/>
              </a:ext>
            </a:extLst>
          </p:cNvPr>
          <p:cNvSpPr/>
          <p:nvPr/>
        </p:nvSpPr>
        <p:spPr>
          <a:xfrm>
            <a:off x="4531591" y="3918520"/>
            <a:ext cx="2354117" cy="1288479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C29E734-65DA-9248-8445-EA964E375BFD}"/>
              </a:ext>
            </a:extLst>
          </p:cNvPr>
          <p:cNvSpPr/>
          <p:nvPr/>
        </p:nvSpPr>
        <p:spPr>
          <a:xfrm>
            <a:off x="4716143" y="4098633"/>
            <a:ext cx="1379857" cy="362532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884E0E-4AE7-514F-8E9B-ED2BDF405AA0}"/>
              </a:ext>
            </a:extLst>
          </p:cNvPr>
          <p:cNvSpPr/>
          <p:nvPr/>
        </p:nvSpPr>
        <p:spPr>
          <a:xfrm>
            <a:off x="4055831" y="3982028"/>
            <a:ext cx="568036" cy="48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48638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23D3FA-35EA-714E-A44F-08834621B668}"/>
              </a:ext>
            </a:extLst>
          </p:cNvPr>
          <p:cNvSpPr txBox="1"/>
          <p:nvPr/>
        </p:nvSpPr>
        <p:spPr>
          <a:xfrm>
            <a:off x="3093155" y="3059668"/>
            <a:ext cx="680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글을 등록하던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디테일 화면 </a:t>
            </a:r>
            <a:r>
              <a:rPr kumimoji="1" lang="ko-KR" altLang="en-US" dirty="0" err="1"/>
              <a:t>새로고침을</a:t>
            </a:r>
            <a:r>
              <a:rPr kumimoji="1" lang="ko-KR" altLang="en-US" dirty="0"/>
              <a:t> 하던 테스트를 해보세요</a:t>
            </a:r>
          </a:p>
        </p:txBody>
      </p:sp>
    </p:spTree>
    <p:extLst>
      <p:ext uri="{BB962C8B-B14F-4D97-AF65-F5344CB8AC3E}">
        <p14:creationId xmlns:p14="http://schemas.microsoft.com/office/powerpoint/2010/main" val="27227044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EA4F3F-62C8-9A4D-BC3F-A7315C53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757062"/>
            <a:ext cx="9842500" cy="3086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838A57-50B4-5A48-98E7-D8714C1BE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995" y="4157839"/>
            <a:ext cx="8431018" cy="18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5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EECD21-7EBB-164F-BD21-BF8DAF5B8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84" y="2328332"/>
            <a:ext cx="9460007" cy="3970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23D3FA-35EA-714E-A44F-08834621B668}"/>
              </a:ext>
            </a:extLst>
          </p:cNvPr>
          <p:cNvSpPr txBox="1"/>
          <p:nvPr/>
        </p:nvSpPr>
        <p:spPr>
          <a:xfrm>
            <a:off x="1553830" y="813179"/>
            <a:ext cx="9106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일부러 에러를 내본 것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실패하면 </a:t>
            </a:r>
            <a:r>
              <a:rPr kumimoji="1" lang="en-US" altLang="ko-KR" dirty="0"/>
              <a:t>401</a:t>
            </a:r>
            <a:r>
              <a:rPr kumimoji="1" lang="ko-KR" altLang="en-US" dirty="0"/>
              <a:t>로 떨어져서 거기서 </a:t>
            </a:r>
            <a:r>
              <a:rPr kumimoji="1" lang="en-US" altLang="ko-KR" dirty="0" err="1"/>
              <a:t>res.end</a:t>
            </a:r>
            <a:r>
              <a:rPr kumimoji="1" lang="ko-KR" altLang="en-US" dirty="0"/>
              <a:t>하고 끝납니다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앞에 느낌표 붙여서 데이터가 없을 때 에러 떨어지도록 변경해주세요</a:t>
            </a: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220B49B5-4781-FD47-A4FD-86922EEED458}"/>
              </a:ext>
            </a:extLst>
          </p:cNvPr>
          <p:cNvSpPr/>
          <p:nvPr/>
        </p:nvSpPr>
        <p:spPr>
          <a:xfrm>
            <a:off x="2147856" y="4813809"/>
            <a:ext cx="7229680" cy="43462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327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C832B-3907-BE45-B829-E42E564720CF}"/>
              </a:ext>
            </a:extLst>
          </p:cNvPr>
          <p:cNvSpPr txBox="1"/>
          <p:nvPr/>
        </p:nvSpPr>
        <p:spPr>
          <a:xfrm>
            <a:off x="3647252" y="778934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개발자모드를 열고 확인해보면 잘 떨어집니다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42158E-C9E7-EF47-93F2-790A86E3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99" y="1274234"/>
            <a:ext cx="8027811" cy="52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188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39E18D-81DA-D34A-909B-0BB556D0FBF4}"/>
              </a:ext>
            </a:extLst>
          </p:cNvPr>
          <p:cNvSpPr txBox="1"/>
          <p:nvPr/>
        </p:nvSpPr>
        <p:spPr>
          <a:xfrm>
            <a:off x="3657600" y="293511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뷰로 돌아와서 데이터를 </a:t>
            </a:r>
            <a:r>
              <a:rPr kumimoji="1" lang="ko-KR" altLang="en-US" dirty="0" err="1"/>
              <a:t>인풋값에</a:t>
            </a:r>
            <a:r>
              <a:rPr kumimoji="1" lang="ko-KR" altLang="en-US" dirty="0"/>
              <a:t> 바인딩 시켜보겠습니다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C50815-4122-2749-A718-8AC8D824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8" y="1333500"/>
            <a:ext cx="2441222" cy="493126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FD3872D2-81F4-D248-94C8-45601915CED5}"/>
              </a:ext>
            </a:extLst>
          </p:cNvPr>
          <p:cNvSpPr/>
          <p:nvPr/>
        </p:nvSpPr>
        <p:spPr>
          <a:xfrm>
            <a:off x="403578" y="4396120"/>
            <a:ext cx="2441222" cy="32263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EC11C5-A9AA-2549-8300-5E89339D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762618"/>
            <a:ext cx="6660444" cy="5801871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5D8F91B0-08D5-F446-98F9-4546FFBCBADB}"/>
              </a:ext>
            </a:extLst>
          </p:cNvPr>
          <p:cNvSpPr/>
          <p:nvPr/>
        </p:nvSpPr>
        <p:spPr>
          <a:xfrm>
            <a:off x="6697279" y="1607764"/>
            <a:ext cx="2017744" cy="4468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BD9D242-8350-D344-A119-BC0189EB015B}"/>
              </a:ext>
            </a:extLst>
          </p:cNvPr>
          <p:cNvSpPr/>
          <p:nvPr/>
        </p:nvSpPr>
        <p:spPr>
          <a:xfrm>
            <a:off x="6640834" y="2292733"/>
            <a:ext cx="2017744" cy="4468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62C35F63-CD3E-D746-90F8-2F684712F0EC}"/>
              </a:ext>
            </a:extLst>
          </p:cNvPr>
          <p:cNvSpPr/>
          <p:nvPr/>
        </p:nvSpPr>
        <p:spPr>
          <a:xfrm>
            <a:off x="6697279" y="2982186"/>
            <a:ext cx="2458010" cy="4468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2B965456-70A9-8549-A98C-FD9FE319E371}"/>
              </a:ext>
            </a:extLst>
          </p:cNvPr>
          <p:cNvSpPr/>
          <p:nvPr/>
        </p:nvSpPr>
        <p:spPr>
          <a:xfrm>
            <a:off x="6640834" y="3674461"/>
            <a:ext cx="2187077" cy="44681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566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D5FC79-BA08-0744-8C6F-80F76924A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17" y="673804"/>
            <a:ext cx="5307894" cy="5251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B896AD-D54F-EA43-93CF-C4BC9ED3A2E0}"/>
              </a:ext>
            </a:extLst>
          </p:cNvPr>
          <p:cNvSpPr txBox="1"/>
          <p:nvPr/>
        </p:nvSpPr>
        <p:spPr>
          <a:xfrm>
            <a:off x="282222" y="3114700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데이터도 초기값으로 </a:t>
            </a:r>
            <a:r>
              <a:rPr kumimoji="1" lang="ko-KR" altLang="en-US" dirty="0" err="1"/>
              <a:t>빈값을</a:t>
            </a:r>
            <a:r>
              <a:rPr kumimoji="1" lang="ko-KR" altLang="en-US" dirty="0"/>
              <a:t> 넣어줍니다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D982CE9-A1A3-B341-9E44-B24A13B4856C}"/>
              </a:ext>
            </a:extLst>
          </p:cNvPr>
          <p:cNvSpPr/>
          <p:nvPr/>
        </p:nvSpPr>
        <p:spPr>
          <a:xfrm>
            <a:off x="5523235" y="3428999"/>
            <a:ext cx="2898276" cy="15606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587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6CF8A4-22E8-CA48-91E0-A59901218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11" y="561191"/>
            <a:ext cx="6839656" cy="5735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2A03A-68E3-0A43-A730-CA8E9E301318}"/>
              </a:ext>
            </a:extLst>
          </p:cNvPr>
          <p:cNvSpPr txBox="1"/>
          <p:nvPr/>
        </p:nvSpPr>
        <p:spPr>
          <a:xfrm>
            <a:off x="677333" y="3048000"/>
            <a:ext cx="28873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데이터에 있는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Form</a:t>
            </a:r>
            <a:r>
              <a:rPr kumimoji="1" lang="ko-KR" altLang="en-US" dirty="0"/>
              <a:t>에다가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Response</a:t>
            </a:r>
            <a:r>
              <a:rPr kumimoji="1" lang="ko-KR" altLang="en-US" dirty="0"/>
              <a:t>로 받아온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Form </a:t>
            </a:r>
            <a:r>
              <a:rPr kumimoji="1" lang="ko-KR" altLang="en-US" dirty="0"/>
              <a:t>넣어줍니다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FAFBC04-55D7-5A49-A59A-7F4B1616F62B}"/>
              </a:ext>
            </a:extLst>
          </p:cNvPr>
          <p:cNvSpPr/>
          <p:nvPr/>
        </p:nvSpPr>
        <p:spPr>
          <a:xfrm>
            <a:off x="5839324" y="3180643"/>
            <a:ext cx="2841832" cy="6237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5005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46FC79-9CDE-7349-BEA5-EB3904A42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94" y="1849261"/>
            <a:ext cx="10956495" cy="3580694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02F091DA-D33C-B547-9B35-D6F6D2350482}"/>
              </a:ext>
            </a:extLst>
          </p:cNvPr>
          <p:cNvSpPr/>
          <p:nvPr/>
        </p:nvSpPr>
        <p:spPr>
          <a:xfrm>
            <a:off x="1752745" y="3869266"/>
            <a:ext cx="2909565" cy="71402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451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5FB78D-1644-5046-A2B8-71213F1D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14" y="311854"/>
            <a:ext cx="10662054" cy="623429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B8FC6F4-F3E2-D04E-8FE0-80523615FA93}"/>
              </a:ext>
            </a:extLst>
          </p:cNvPr>
          <p:cNvSpPr/>
          <p:nvPr/>
        </p:nvSpPr>
        <p:spPr>
          <a:xfrm>
            <a:off x="5045846" y="3609621"/>
            <a:ext cx="2619309" cy="5446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02D91B4C-BB8E-B84A-AC91-CA39A6CC3923}"/>
              </a:ext>
            </a:extLst>
          </p:cNvPr>
          <p:cNvSpPr/>
          <p:nvPr/>
        </p:nvSpPr>
        <p:spPr>
          <a:xfrm>
            <a:off x="5574035" y="4913489"/>
            <a:ext cx="3660276" cy="5446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8385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56B01A-2CC8-F34A-98C7-CBA8F99E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89" y="1621719"/>
            <a:ext cx="8573230" cy="361456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E808B84-369F-514D-8047-3ED3B069CEDC}"/>
              </a:ext>
            </a:extLst>
          </p:cNvPr>
          <p:cNvSpPr/>
          <p:nvPr/>
        </p:nvSpPr>
        <p:spPr>
          <a:xfrm>
            <a:off x="1931081" y="3524955"/>
            <a:ext cx="3660276" cy="5446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83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3744A0-5AA4-AA42-8729-AF2A5FCE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72" y="0"/>
            <a:ext cx="2433484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1C173B1-BCAB-4546-A9A2-066CAB549939}"/>
              </a:ext>
            </a:extLst>
          </p:cNvPr>
          <p:cNvSpPr/>
          <p:nvPr/>
        </p:nvSpPr>
        <p:spPr>
          <a:xfrm>
            <a:off x="806522" y="5817842"/>
            <a:ext cx="2340264" cy="360222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825B26-7EDD-6740-AE8C-396ACD05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544" y="2095500"/>
            <a:ext cx="8229797" cy="3349336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B3EB2159-58B1-D445-8133-977ED9BB13E7}"/>
              </a:ext>
            </a:extLst>
          </p:cNvPr>
          <p:cNvSpPr/>
          <p:nvPr/>
        </p:nvSpPr>
        <p:spPr>
          <a:xfrm>
            <a:off x="4685793" y="4404677"/>
            <a:ext cx="2340264" cy="360222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50BDA3-CB31-DD49-AFDF-294693B6E801}"/>
              </a:ext>
            </a:extLst>
          </p:cNvPr>
          <p:cNvSpPr/>
          <p:nvPr/>
        </p:nvSpPr>
        <p:spPr>
          <a:xfrm>
            <a:off x="4055831" y="3982028"/>
            <a:ext cx="568036" cy="48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66045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9B7D30-57FF-F54D-9616-50F19A20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5811"/>
            <a:ext cx="12192000" cy="2466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0A781-4570-B843-834E-EF223701A163}"/>
              </a:ext>
            </a:extLst>
          </p:cNvPr>
          <p:cNvSpPr txBox="1"/>
          <p:nvPr/>
        </p:nvSpPr>
        <p:spPr>
          <a:xfrm>
            <a:off x="5066852" y="1323191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목록을 구현해봅니다</a:t>
            </a:r>
          </a:p>
        </p:txBody>
      </p:sp>
    </p:spTree>
    <p:extLst>
      <p:ext uri="{BB962C8B-B14F-4D97-AF65-F5344CB8AC3E}">
        <p14:creationId xmlns:p14="http://schemas.microsoft.com/office/powerpoint/2010/main" val="42607711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7AE79F-E7D0-1C41-B73D-0E5A6F9A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20" y="1239333"/>
            <a:ext cx="2492107" cy="4379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78271B-E4CF-D84A-B915-806C67E9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853" y="1120513"/>
            <a:ext cx="7352404" cy="5621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AC974-AAA8-CF40-AFCA-06EDCEBFC434}"/>
              </a:ext>
            </a:extLst>
          </p:cNvPr>
          <p:cNvSpPr txBox="1"/>
          <p:nvPr/>
        </p:nvSpPr>
        <p:spPr>
          <a:xfrm>
            <a:off x="4313816" y="570155"/>
            <a:ext cx="392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created</a:t>
            </a:r>
            <a:r>
              <a:rPr kumimoji="1" lang="ko-KR" altLang="en-US" dirty="0"/>
              <a:t> 훅을 추가해 줍니다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93A9EB55-4F09-8F4B-93F1-115B396D19B4}"/>
              </a:ext>
            </a:extLst>
          </p:cNvPr>
          <p:cNvSpPr/>
          <p:nvPr/>
        </p:nvSpPr>
        <p:spPr>
          <a:xfrm>
            <a:off x="4582436" y="4546931"/>
            <a:ext cx="2227155" cy="191841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A3AB20A-4B3A-7B40-8AD0-FF5AE0AD4DC9}"/>
              </a:ext>
            </a:extLst>
          </p:cNvPr>
          <p:cNvSpPr/>
          <p:nvPr/>
        </p:nvSpPr>
        <p:spPr>
          <a:xfrm>
            <a:off x="771135" y="4181170"/>
            <a:ext cx="2144187" cy="32272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424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0565446-C19C-AC41-9E33-BC207AE6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85" y="141317"/>
            <a:ext cx="6400799" cy="6575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2ACBB-F8AA-B646-980F-383500A95868}"/>
              </a:ext>
            </a:extLst>
          </p:cNvPr>
          <p:cNvSpPr txBox="1"/>
          <p:nvPr/>
        </p:nvSpPr>
        <p:spPr>
          <a:xfrm>
            <a:off x="1699708" y="2485016"/>
            <a:ext cx="28873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Created </a:t>
            </a:r>
            <a:r>
              <a:rPr kumimoji="1" lang="ko-KR" altLang="en-US" dirty="0"/>
              <a:t>훅에서 리스트를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불러오기 위해 </a:t>
            </a:r>
            <a:r>
              <a:rPr kumimoji="1" lang="ko-KR" altLang="en-US" dirty="0" err="1"/>
              <a:t>통신요청을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1CC9635-3063-3343-8245-81CBC6BD7202}"/>
              </a:ext>
            </a:extLst>
          </p:cNvPr>
          <p:cNvSpPr/>
          <p:nvPr/>
        </p:nvSpPr>
        <p:spPr>
          <a:xfrm>
            <a:off x="6723529" y="2632067"/>
            <a:ext cx="4948517" cy="340297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6262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55CD7F-08CD-924C-A58B-0765B6A4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22" y="2268818"/>
            <a:ext cx="2976083" cy="37124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FA64E6-2DB4-6D4C-810A-28EFF5495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08" y="277771"/>
            <a:ext cx="4848044" cy="6302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CD840-AFFC-C54A-85D4-462C2AA9B100}"/>
              </a:ext>
            </a:extLst>
          </p:cNvPr>
          <p:cNvSpPr txBox="1"/>
          <p:nvPr/>
        </p:nvSpPr>
        <p:spPr>
          <a:xfrm>
            <a:off x="1656678" y="806824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서버로 올라가서 </a:t>
            </a:r>
            <a:r>
              <a:rPr kumimoji="1" lang="en-US" altLang="ko-KR" dirty="0"/>
              <a:t>list</a:t>
            </a:r>
            <a:r>
              <a:rPr kumimoji="1" lang="ko-KR" altLang="en-US" dirty="0"/>
              <a:t> 요청을 받습니다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D12E3C4-C1D0-D240-B873-065C8F235DCF}"/>
              </a:ext>
            </a:extLst>
          </p:cNvPr>
          <p:cNvSpPr/>
          <p:nvPr/>
        </p:nvSpPr>
        <p:spPr>
          <a:xfrm>
            <a:off x="6887586" y="4012603"/>
            <a:ext cx="4214306" cy="106500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34014C7-E354-EE44-B2BC-D8A44DCBE10A}"/>
              </a:ext>
            </a:extLst>
          </p:cNvPr>
          <p:cNvSpPr/>
          <p:nvPr/>
        </p:nvSpPr>
        <p:spPr>
          <a:xfrm>
            <a:off x="7115289" y="5981252"/>
            <a:ext cx="1168099" cy="38727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9DD0CC3-A599-B640-97A7-AEE0333D5E88}"/>
              </a:ext>
            </a:extLst>
          </p:cNvPr>
          <p:cNvSpPr/>
          <p:nvPr/>
        </p:nvSpPr>
        <p:spPr>
          <a:xfrm>
            <a:off x="2233110" y="2895600"/>
            <a:ext cx="2026918" cy="4285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4619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71285C-948A-3E45-8782-77ADF0EC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29" y="1885576"/>
            <a:ext cx="2696285" cy="33996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FBE25-3D21-3C4A-9D61-32BD6BE6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0250"/>
            <a:ext cx="5179658" cy="599749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34042FEC-D321-F340-8570-B63111F38BC2}"/>
              </a:ext>
            </a:extLst>
          </p:cNvPr>
          <p:cNvSpPr/>
          <p:nvPr/>
        </p:nvSpPr>
        <p:spPr>
          <a:xfrm>
            <a:off x="2986146" y="4208033"/>
            <a:ext cx="2026918" cy="4285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5FDD3C5-CDAA-1A4B-9D8F-42B3ADA7AAB4}"/>
              </a:ext>
            </a:extLst>
          </p:cNvPr>
          <p:cNvSpPr/>
          <p:nvPr/>
        </p:nvSpPr>
        <p:spPr>
          <a:xfrm>
            <a:off x="6658911" y="4636546"/>
            <a:ext cx="3238124" cy="4939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BFB3D-4866-C845-A0F0-5F02CBDA97CC}"/>
              </a:ext>
            </a:extLst>
          </p:cNvPr>
          <p:cNvSpPr txBox="1"/>
          <p:nvPr/>
        </p:nvSpPr>
        <p:spPr>
          <a:xfrm>
            <a:off x="1172584" y="86755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포인트로 가서 경로를 받아줍니다</a:t>
            </a:r>
          </a:p>
        </p:txBody>
      </p:sp>
    </p:spTree>
    <p:extLst>
      <p:ext uri="{BB962C8B-B14F-4D97-AF65-F5344CB8AC3E}">
        <p14:creationId xmlns:p14="http://schemas.microsoft.com/office/powerpoint/2010/main" val="293652859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DFD7AA-AED1-AF4D-9939-4A179C64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724"/>
            <a:ext cx="12192000" cy="2851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98002-E1A5-6644-963B-52FB9D958064}"/>
              </a:ext>
            </a:extLst>
          </p:cNvPr>
          <p:cNvSpPr txBox="1"/>
          <p:nvPr/>
        </p:nvSpPr>
        <p:spPr>
          <a:xfrm>
            <a:off x="5652439" y="554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새로고침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9EA328-CF28-C148-A7B2-B1DD5DE9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939" y="3969607"/>
            <a:ext cx="9448995" cy="1237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AEF929-4CBD-FF47-9B65-729BCDA7BE6F}"/>
              </a:ext>
            </a:extLst>
          </p:cNvPr>
          <p:cNvSpPr txBox="1"/>
          <p:nvPr/>
        </p:nvSpPr>
        <p:spPr>
          <a:xfrm>
            <a:off x="5270293" y="3059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노드서버</a:t>
            </a:r>
            <a:r>
              <a:rPr kumimoji="1" lang="ko-KR" altLang="en-US" dirty="0"/>
              <a:t> 콘솔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AAB1DCFD-AA46-CB4F-8C16-088E686916C0}"/>
              </a:ext>
            </a:extLst>
          </p:cNvPr>
          <p:cNvSpPr/>
          <p:nvPr/>
        </p:nvSpPr>
        <p:spPr>
          <a:xfrm>
            <a:off x="1481939" y="4588134"/>
            <a:ext cx="3238124" cy="49395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773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578B7D-F138-8C45-B679-79121B95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35" y="1211506"/>
            <a:ext cx="8285330" cy="5169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64C4B-415A-464E-BFFB-3AB84167E6AA}"/>
              </a:ext>
            </a:extLst>
          </p:cNvPr>
          <p:cNvSpPr txBox="1"/>
          <p:nvPr/>
        </p:nvSpPr>
        <p:spPr>
          <a:xfrm>
            <a:off x="4324574" y="559398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데이터를 요청하고 받습니다 </a:t>
            </a:r>
            <a:r>
              <a:rPr kumimoji="1" lang="en-US" altLang="ko-KR" dirty="0" err="1"/>
              <a:t>findAll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6220CD8-8BC2-FB40-A191-7B291A34A1A9}"/>
              </a:ext>
            </a:extLst>
          </p:cNvPr>
          <p:cNvSpPr/>
          <p:nvPr/>
        </p:nvSpPr>
        <p:spPr>
          <a:xfrm>
            <a:off x="3459482" y="2336202"/>
            <a:ext cx="5437092" cy="137518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499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6E5735-D17F-EB43-AEE3-6284BBB7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9" y="620662"/>
            <a:ext cx="5706782" cy="561667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C1AFFB2-4A49-DC48-97B1-39BF9A61E756}"/>
              </a:ext>
            </a:extLst>
          </p:cNvPr>
          <p:cNvSpPr/>
          <p:nvPr/>
        </p:nvSpPr>
        <p:spPr>
          <a:xfrm>
            <a:off x="3377454" y="1023769"/>
            <a:ext cx="4604720" cy="21174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DC3D4-4D74-5C41-ADCC-ED074221FAD8}"/>
              </a:ext>
            </a:extLst>
          </p:cNvPr>
          <p:cNvSpPr txBox="1"/>
          <p:nvPr/>
        </p:nvSpPr>
        <p:spPr>
          <a:xfrm>
            <a:off x="344245" y="1897835"/>
            <a:ext cx="26564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전체 데이터가 나옵니다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저희가 필요한 것은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dataValues</a:t>
            </a:r>
            <a:r>
              <a:rPr kumimoji="1" lang="en-US" altLang="ko-KR" dirty="0"/>
              <a:t>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1756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CD8414-A23E-074A-85CC-113C4C4A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29" y="1673038"/>
            <a:ext cx="7691942" cy="388732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C456151-F5A9-0E41-8D58-59CF45E7CBD2}"/>
              </a:ext>
            </a:extLst>
          </p:cNvPr>
          <p:cNvSpPr/>
          <p:nvPr/>
        </p:nvSpPr>
        <p:spPr>
          <a:xfrm>
            <a:off x="3379359" y="2874084"/>
            <a:ext cx="5820334" cy="63290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52E86-D72B-7A44-B5B3-214164C67902}"/>
              </a:ext>
            </a:extLst>
          </p:cNvPr>
          <p:cNvSpPr txBox="1"/>
          <p:nvPr/>
        </p:nvSpPr>
        <p:spPr>
          <a:xfrm>
            <a:off x="4553879" y="847950"/>
            <a:ext cx="308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dataValues</a:t>
            </a:r>
            <a:r>
              <a:rPr kumimoji="1" lang="ko-KR" altLang="en-US" dirty="0"/>
              <a:t>만 뽑아와서 확인</a:t>
            </a:r>
          </a:p>
        </p:txBody>
      </p:sp>
    </p:spTree>
    <p:extLst>
      <p:ext uri="{BB962C8B-B14F-4D97-AF65-F5344CB8AC3E}">
        <p14:creationId xmlns:p14="http://schemas.microsoft.com/office/powerpoint/2010/main" val="426716094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01B4E0-5A82-2142-9E40-6FA1C7816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348" y="2331795"/>
            <a:ext cx="6789304" cy="307930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7C1ADD9-3A36-1941-9090-54FBB89A1512}"/>
              </a:ext>
            </a:extLst>
          </p:cNvPr>
          <p:cNvSpPr/>
          <p:nvPr/>
        </p:nvSpPr>
        <p:spPr>
          <a:xfrm>
            <a:off x="3119270" y="3261359"/>
            <a:ext cx="5174875" cy="21174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236FB-CB3C-2A43-980A-F7FF63DF7AF9}"/>
              </a:ext>
            </a:extLst>
          </p:cNvPr>
          <p:cNvSpPr txBox="1"/>
          <p:nvPr/>
        </p:nvSpPr>
        <p:spPr>
          <a:xfrm>
            <a:off x="4507453" y="1446903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하나의 데이터만 잘 뜹니다</a:t>
            </a:r>
          </a:p>
        </p:txBody>
      </p:sp>
    </p:spTree>
    <p:extLst>
      <p:ext uri="{BB962C8B-B14F-4D97-AF65-F5344CB8AC3E}">
        <p14:creationId xmlns:p14="http://schemas.microsoft.com/office/powerpoint/2010/main" val="334508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5ECA34-6662-F846-B305-EA6AD1CDB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035050"/>
            <a:ext cx="2463800" cy="478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5C424-604C-DA49-9F7B-FFAB0EC43D49}"/>
              </a:ext>
            </a:extLst>
          </p:cNvPr>
          <p:cNvSpPr txBox="1"/>
          <p:nvPr/>
        </p:nvSpPr>
        <p:spPr>
          <a:xfrm>
            <a:off x="3961019" y="347429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포인트로 이동해 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15FBBC2-CAA6-BB4F-8213-CE455E7193DA}"/>
              </a:ext>
            </a:extLst>
          </p:cNvPr>
          <p:cNvSpPr/>
          <p:nvPr/>
        </p:nvSpPr>
        <p:spPr>
          <a:xfrm>
            <a:off x="1206501" y="4973779"/>
            <a:ext cx="2340264" cy="360222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B245F5-95B6-A94F-BE1D-365580E5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57" y="1650999"/>
            <a:ext cx="7918941" cy="355600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3143624-D92A-1E42-9577-D506FF750104}"/>
              </a:ext>
            </a:extLst>
          </p:cNvPr>
          <p:cNvSpPr/>
          <p:nvPr/>
        </p:nvSpPr>
        <p:spPr>
          <a:xfrm>
            <a:off x="4190109" y="4265312"/>
            <a:ext cx="568036" cy="48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A2677D78-672D-8D44-B7D9-6FC8B5F3BA71}"/>
              </a:ext>
            </a:extLst>
          </p:cNvPr>
          <p:cNvSpPr/>
          <p:nvPr/>
        </p:nvSpPr>
        <p:spPr>
          <a:xfrm>
            <a:off x="4806548" y="4293963"/>
            <a:ext cx="970797" cy="367148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54B67ACA-3336-1549-8AED-8983A33B066C}"/>
              </a:ext>
            </a:extLst>
          </p:cNvPr>
          <p:cNvSpPr/>
          <p:nvPr/>
        </p:nvSpPr>
        <p:spPr>
          <a:xfrm>
            <a:off x="4573156" y="2874815"/>
            <a:ext cx="2645063" cy="367148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0270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95FE2D-AD64-8F48-A3D0-AC427E1B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50" y="894752"/>
            <a:ext cx="7180132" cy="468391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5F091DD-F151-754C-9347-896D4062D205}"/>
              </a:ext>
            </a:extLst>
          </p:cNvPr>
          <p:cNvSpPr/>
          <p:nvPr/>
        </p:nvSpPr>
        <p:spPr>
          <a:xfrm>
            <a:off x="5507468" y="2723477"/>
            <a:ext cx="4378810" cy="197761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31588-1788-504D-9DBA-81952F978E62}"/>
              </a:ext>
            </a:extLst>
          </p:cNvPr>
          <p:cNvSpPr txBox="1"/>
          <p:nvPr/>
        </p:nvSpPr>
        <p:spPr>
          <a:xfrm>
            <a:off x="1052013" y="2581836"/>
            <a:ext cx="25074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새로운 배열을 만들고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Map </a:t>
            </a:r>
            <a:r>
              <a:rPr kumimoji="1" lang="ko-KR" altLang="en-US" dirty="0"/>
              <a:t>배열 </a:t>
            </a:r>
            <a:r>
              <a:rPr kumimoji="1" lang="ko-KR" altLang="en-US" dirty="0" err="1"/>
              <a:t>메소드를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사용해봅니다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65422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5D705E-50D0-E240-98E9-146D510B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439" y="650038"/>
            <a:ext cx="5242784" cy="5557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949833-0A0F-D648-9558-DF16E32C2568}"/>
              </a:ext>
            </a:extLst>
          </p:cNvPr>
          <p:cNvSpPr txBox="1"/>
          <p:nvPr/>
        </p:nvSpPr>
        <p:spPr>
          <a:xfrm>
            <a:off x="1570617" y="3059668"/>
            <a:ext cx="2977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Map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파라메타</a:t>
            </a:r>
            <a:r>
              <a:rPr kumimoji="1" lang="ko-KR" altLang="en-US" dirty="0"/>
              <a:t> 값 입니다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앞장의 </a:t>
            </a:r>
            <a:r>
              <a:rPr kumimoji="1" lang="en-US" altLang="ko-KR" dirty="0"/>
              <a:t>list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4699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A954C8E-8BE0-C54F-884B-AE8956FD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75" y="484540"/>
            <a:ext cx="7511377" cy="588892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57D297C-5FA2-244E-BEC2-FBFE9B8EC67F}"/>
              </a:ext>
            </a:extLst>
          </p:cNvPr>
          <p:cNvSpPr/>
          <p:nvPr/>
        </p:nvSpPr>
        <p:spPr>
          <a:xfrm>
            <a:off x="4980343" y="2927873"/>
            <a:ext cx="4626236" cy="11170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119C1-DD73-6F41-AEE6-349080BCBDB2}"/>
              </a:ext>
            </a:extLst>
          </p:cNvPr>
          <p:cNvSpPr txBox="1"/>
          <p:nvPr/>
        </p:nvSpPr>
        <p:spPr>
          <a:xfrm>
            <a:off x="560166" y="1764255"/>
            <a:ext cx="307007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noticeList</a:t>
            </a:r>
            <a:r>
              <a:rPr kumimoji="1" lang="ko-KR" altLang="en-US" dirty="0"/>
              <a:t>의 결과를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Map </a:t>
            </a:r>
            <a:r>
              <a:rPr kumimoji="1" lang="ko-KR" altLang="en-US" dirty="0"/>
              <a:t>메서드를 활용해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새로만든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noticeData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배열에 </a:t>
            </a:r>
            <a:r>
              <a:rPr kumimoji="1" lang="en-US" altLang="ko-KR" dirty="0"/>
              <a:t>push(</a:t>
            </a:r>
            <a:r>
              <a:rPr kumimoji="1" lang="ko-KR" altLang="en-US" dirty="0"/>
              <a:t>뒤로 </a:t>
            </a:r>
            <a:r>
              <a:rPr kumimoji="1" lang="ko-KR" altLang="en-US" dirty="0" err="1"/>
              <a:t>배열추가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배열</a:t>
            </a:r>
            <a:r>
              <a:rPr kumimoji="1" lang="en-US" altLang="ko-KR" dirty="0"/>
              <a:t> </a:t>
            </a:r>
            <a:r>
              <a:rPr kumimoji="1" lang="ko-KR" altLang="en-US" dirty="0"/>
              <a:t>목록</a:t>
            </a:r>
            <a:r>
              <a:rPr kumimoji="1" lang="en-US" altLang="ko-KR" dirty="0"/>
              <a:t>(list)</a:t>
            </a:r>
            <a:r>
              <a:rPr kumimoji="1" lang="ko-KR" altLang="en-US" dirty="0"/>
              <a:t>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dataValues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push</a:t>
            </a:r>
            <a:r>
              <a:rPr kumimoji="1" lang="ko-KR" altLang="en-US" dirty="0"/>
              <a:t>합니다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2858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67A727-5D69-4C4D-82B6-00CD8D4E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296" y="821718"/>
            <a:ext cx="7465658" cy="5214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3D0A7-78B4-3143-B54A-35863ABE00C9}"/>
              </a:ext>
            </a:extLst>
          </p:cNvPr>
          <p:cNvSpPr txBox="1"/>
          <p:nvPr/>
        </p:nvSpPr>
        <p:spPr>
          <a:xfrm>
            <a:off x="1118795" y="2528047"/>
            <a:ext cx="1651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한줄이면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중괄호는 생략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가능합니다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8E1BF69-6C7D-2842-B388-216B91F8231C}"/>
              </a:ext>
            </a:extLst>
          </p:cNvPr>
          <p:cNvSpPr/>
          <p:nvPr/>
        </p:nvSpPr>
        <p:spPr>
          <a:xfrm>
            <a:off x="5001857" y="3078481"/>
            <a:ext cx="6071347" cy="65442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256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569F49-3155-EF48-9718-FCCABF89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77" y="479268"/>
            <a:ext cx="3100742" cy="589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FE018-7276-7940-BA94-402EE232D648}"/>
              </a:ext>
            </a:extLst>
          </p:cNvPr>
          <p:cNvSpPr txBox="1"/>
          <p:nvPr/>
        </p:nvSpPr>
        <p:spPr>
          <a:xfrm>
            <a:off x="2431228" y="2857058"/>
            <a:ext cx="35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깔끔하게 필요한 것만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찍히는 것을 확인할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5742284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3A72C0-2126-6142-BCD5-8480A860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24" y="2313572"/>
            <a:ext cx="9513552" cy="386715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E1D6DB8-E1A6-A84D-8F05-6B448F4EDFB2}"/>
              </a:ext>
            </a:extLst>
          </p:cNvPr>
          <p:cNvSpPr/>
          <p:nvPr/>
        </p:nvSpPr>
        <p:spPr>
          <a:xfrm>
            <a:off x="2571478" y="3919935"/>
            <a:ext cx="8064438" cy="65442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97465-7AC6-244C-905E-FD20E29EBAEC}"/>
              </a:ext>
            </a:extLst>
          </p:cNvPr>
          <p:cNvSpPr txBox="1"/>
          <p:nvPr/>
        </p:nvSpPr>
        <p:spPr>
          <a:xfrm>
            <a:off x="1588169" y="230579"/>
            <a:ext cx="82477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방금 위의 </a:t>
            </a:r>
            <a:r>
              <a:rPr kumimoji="1" lang="ko-KR" altLang="en-US" dirty="0" err="1"/>
              <a:t>로직은</a:t>
            </a:r>
            <a:r>
              <a:rPr kumimoji="1" lang="ko-KR" altLang="en-US" dirty="0"/>
              <a:t> 이렇게 </a:t>
            </a:r>
            <a:r>
              <a:rPr kumimoji="1" lang="ko-KR" altLang="en-US" dirty="0" err="1"/>
              <a:t>한줄로</a:t>
            </a:r>
            <a:r>
              <a:rPr kumimoji="1" lang="ko-KR" altLang="en-US" dirty="0"/>
              <a:t> 변경도 가능합니다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Map </a:t>
            </a:r>
            <a:r>
              <a:rPr kumimoji="1" lang="ko-KR" altLang="en-US" dirty="0" err="1"/>
              <a:t>맵은</a:t>
            </a:r>
            <a:r>
              <a:rPr kumimoji="1" lang="ko-KR" altLang="en-US" dirty="0"/>
              <a:t> 결과 값을 배열로 </a:t>
            </a:r>
            <a:r>
              <a:rPr kumimoji="1" lang="ko-KR" altLang="en-US" dirty="0" err="1"/>
              <a:t>리턴하기</a:t>
            </a:r>
            <a:r>
              <a:rPr kumimoji="1" lang="ko-KR" altLang="en-US" dirty="0"/>
              <a:t> 때문에 굳이 </a:t>
            </a:r>
            <a:r>
              <a:rPr kumimoji="1" lang="ko-KR" altLang="en-US" dirty="0" err="1"/>
              <a:t>푸쉬는</a:t>
            </a:r>
            <a:r>
              <a:rPr kumimoji="1" lang="ko-KR" altLang="en-US" dirty="0"/>
              <a:t> 하지 않아도 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뜌한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맵은</a:t>
            </a:r>
            <a:r>
              <a:rPr kumimoji="1" lang="ko-KR" altLang="en-US" dirty="0"/>
              <a:t> 기존의 배열을 수정하는 것이 아닌 새로운 배열을 만듭니다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기존의 것이랑 값이 같다고 해서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가 성립되지 않습니다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6130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885985C-28B7-884A-8B01-F26D50BE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515" y="473517"/>
            <a:ext cx="8781521" cy="5910966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CCE166B-ACFD-B64C-83FC-C71B08289345}"/>
              </a:ext>
            </a:extLst>
          </p:cNvPr>
          <p:cNvSpPr/>
          <p:nvPr/>
        </p:nvSpPr>
        <p:spPr>
          <a:xfrm>
            <a:off x="4571601" y="4657898"/>
            <a:ext cx="6071347" cy="65442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166E6-A51B-EC47-A43B-011F3A61AD61}"/>
              </a:ext>
            </a:extLst>
          </p:cNvPr>
          <p:cNvSpPr txBox="1"/>
          <p:nvPr/>
        </p:nvSpPr>
        <p:spPr>
          <a:xfrm>
            <a:off x="498763" y="2967335"/>
            <a:ext cx="2574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response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데이터를 내리겠습니다</a:t>
            </a:r>
          </a:p>
        </p:txBody>
      </p:sp>
    </p:spTree>
    <p:extLst>
      <p:ext uri="{BB962C8B-B14F-4D97-AF65-F5344CB8AC3E}">
        <p14:creationId xmlns:p14="http://schemas.microsoft.com/office/powerpoint/2010/main" val="26910357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4AE092-A782-FA4E-8E24-95F0AA00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42" y="519699"/>
            <a:ext cx="2628900" cy="5956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5BBC90-DF3D-D649-B1EB-DBB7661D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0" y="137700"/>
            <a:ext cx="6205682" cy="67203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E313BFF-32E0-FF43-9B30-AA964B203A2C}"/>
              </a:ext>
            </a:extLst>
          </p:cNvPr>
          <p:cNvSpPr/>
          <p:nvPr/>
        </p:nvSpPr>
        <p:spPr>
          <a:xfrm>
            <a:off x="2528251" y="3497849"/>
            <a:ext cx="2287323" cy="47840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794F684-0462-C54B-95F7-D74D361DC30A}"/>
              </a:ext>
            </a:extLst>
          </p:cNvPr>
          <p:cNvSpPr/>
          <p:nvPr/>
        </p:nvSpPr>
        <p:spPr>
          <a:xfrm>
            <a:off x="7383150" y="3497849"/>
            <a:ext cx="2287323" cy="47840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95FDF-D48C-B54C-BF9F-96EE032744EB}"/>
              </a:ext>
            </a:extLst>
          </p:cNvPr>
          <p:cNvSpPr txBox="1"/>
          <p:nvPr/>
        </p:nvSpPr>
        <p:spPr>
          <a:xfrm>
            <a:off x="498764" y="2854036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뷰로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돌아옵니다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964412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6EE06E-BC2D-C343-9534-A2ACB593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5" y="1226730"/>
            <a:ext cx="9404350" cy="54729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1EF146-4A36-944B-97F1-C5470D2D2F3E}"/>
              </a:ext>
            </a:extLst>
          </p:cNvPr>
          <p:cNvSpPr txBox="1"/>
          <p:nvPr/>
        </p:nvSpPr>
        <p:spPr>
          <a:xfrm>
            <a:off x="4224334" y="59542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개발자 콘솔을 열고 확인해 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5096F25C-5DA6-494D-8D2F-ECDE32F45B98}"/>
              </a:ext>
            </a:extLst>
          </p:cNvPr>
          <p:cNvSpPr/>
          <p:nvPr/>
        </p:nvSpPr>
        <p:spPr>
          <a:xfrm>
            <a:off x="1827477" y="2320212"/>
            <a:ext cx="8743541" cy="204397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4512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0E6A5A-47C1-6541-9A7C-43C15E68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" y="1418706"/>
            <a:ext cx="12043145" cy="5216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ECD0A-70F8-E041-8641-580A33DAECC1}"/>
              </a:ext>
            </a:extLst>
          </p:cNvPr>
          <p:cNvSpPr txBox="1"/>
          <p:nvPr/>
        </p:nvSpPr>
        <p:spPr>
          <a:xfrm>
            <a:off x="3048000" y="762000"/>
            <a:ext cx="690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데이터를 넣어주기 전에 템플릿에 바인딩할 데이터를 추가합니다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B3B093E-FBF4-B34F-B536-16C179B3C9B8}"/>
              </a:ext>
            </a:extLst>
          </p:cNvPr>
          <p:cNvSpPr/>
          <p:nvPr/>
        </p:nvSpPr>
        <p:spPr>
          <a:xfrm>
            <a:off x="2355273" y="1870364"/>
            <a:ext cx="2216728" cy="42949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A66B3E4-F3BA-5240-8279-97F7ACDDFAC4}"/>
              </a:ext>
            </a:extLst>
          </p:cNvPr>
          <p:cNvSpPr/>
          <p:nvPr/>
        </p:nvSpPr>
        <p:spPr>
          <a:xfrm>
            <a:off x="3325091" y="2299853"/>
            <a:ext cx="1579418" cy="63731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A2430E4-67F4-2D43-AF63-69DE85565825}"/>
              </a:ext>
            </a:extLst>
          </p:cNvPr>
          <p:cNvSpPr/>
          <p:nvPr/>
        </p:nvSpPr>
        <p:spPr>
          <a:xfrm>
            <a:off x="3325091" y="3110345"/>
            <a:ext cx="1385454" cy="45027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7F5B32D3-5A07-AE41-B6B9-AAC91109A87C}"/>
              </a:ext>
            </a:extLst>
          </p:cNvPr>
          <p:cNvSpPr/>
          <p:nvPr/>
        </p:nvSpPr>
        <p:spPr>
          <a:xfrm>
            <a:off x="3394363" y="3695700"/>
            <a:ext cx="2008910" cy="45027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43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AE7DDA-0803-3D4E-B0BE-673EAA31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18" y="692150"/>
            <a:ext cx="2311400" cy="5473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852299-B39C-B041-9B88-6D6466EC6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362" y="1141605"/>
            <a:ext cx="7071946" cy="457479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C257161-4854-AE45-9A99-D7AAB8578884}"/>
              </a:ext>
            </a:extLst>
          </p:cNvPr>
          <p:cNvSpPr/>
          <p:nvPr/>
        </p:nvSpPr>
        <p:spPr>
          <a:xfrm>
            <a:off x="615019" y="2327564"/>
            <a:ext cx="2311400" cy="568035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0F11FB83-BE4B-0E46-9270-C3324387F643}"/>
              </a:ext>
            </a:extLst>
          </p:cNvPr>
          <p:cNvSpPr/>
          <p:nvPr/>
        </p:nvSpPr>
        <p:spPr>
          <a:xfrm>
            <a:off x="4563563" y="1141605"/>
            <a:ext cx="4109381" cy="645631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BE1AB45-F01B-BA4E-AFA4-E1D200F2DA75}"/>
              </a:ext>
            </a:extLst>
          </p:cNvPr>
          <p:cNvSpPr/>
          <p:nvPr/>
        </p:nvSpPr>
        <p:spPr>
          <a:xfrm>
            <a:off x="4563563" y="1773382"/>
            <a:ext cx="6076728" cy="429492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BB16808-CD0E-1D4D-8A31-1ABB47E3ECDF}"/>
              </a:ext>
            </a:extLst>
          </p:cNvPr>
          <p:cNvSpPr/>
          <p:nvPr/>
        </p:nvSpPr>
        <p:spPr>
          <a:xfrm>
            <a:off x="4563563" y="2327564"/>
            <a:ext cx="6076728" cy="429492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AF321EF-9135-204B-93BA-61129EAC6F8A}"/>
              </a:ext>
            </a:extLst>
          </p:cNvPr>
          <p:cNvSpPr/>
          <p:nvPr/>
        </p:nvSpPr>
        <p:spPr>
          <a:xfrm>
            <a:off x="4688254" y="2999507"/>
            <a:ext cx="3735310" cy="2716887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DFF76A7-D2DB-6841-B49F-1AC83F0C0662}"/>
              </a:ext>
            </a:extLst>
          </p:cNvPr>
          <p:cNvSpPr/>
          <p:nvPr/>
        </p:nvSpPr>
        <p:spPr>
          <a:xfrm>
            <a:off x="8672944" y="2881746"/>
            <a:ext cx="568036" cy="48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497779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1ECDA3-A820-D545-8EA9-0BA75A75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95" y="273050"/>
            <a:ext cx="5207000" cy="63119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9604E33-8CD4-8D49-AB30-7CE8FDAC279D}"/>
              </a:ext>
            </a:extLst>
          </p:cNvPr>
          <p:cNvSpPr/>
          <p:nvPr/>
        </p:nvSpPr>
        <p:spPr>
          <a:xfrm>
            <a:off x="6262253" y="1035627"/>
            <a:ext cx="2105891" cy="12226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804BCF7-B119-4C49-AEBE-D4C501E25A20}"/>
              </a:ext>
            </a:extLst>
          </p:cNvPr>
          <p:cNvSpPr/>
          <p:nvPr/>
        </p:nvSpPr>
        <p:spPr>
          <a:xfrm>
            <a:off x="6816434" y="3695700"/>
            <a:ext cx="3671457" cy="47451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DFED6-FA9B-BD4F-9068-641F3BAC588B}"/>
              </a:ext>
            </a:extLst>
          </p:cNvPr>
          <p:cNvSpPr txBox="1"/>
          <p:nvPr/>
        </p:nvSpPr>
        <p:spPr>
          <a:xfrm>
            <a:off x="942108" y="2826327"/>
            <a:ext cx="40943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위에 바인딩할 </a:t>
            </a:r>
            <a:r>
              <a:rPr kumimoji="1" lang="en-US" altLang="ko-KR" dirty="0" err="1"/>
              <a:t>noticeData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Response</a:t>
            </a:r>
            <a:r>
              <a:rPr kumimoji="1" lang="ko-KR" altLang="en-US" dirty="0"/>
              <a:t> 값을 </a:t>
            </a:r>
            <a:r>
              <a:rPr kumimoji="1" lang="en-US" altLang="ko-KR" dirty="0" err="1"/>
              <a:t>noticeData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넣어줍니다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9439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9262E8-A5A0-F247-9DD4-D70BB76B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76300"/>
            <a:ext cx="9601200" cy="598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E1B15-870F-7940-B419-5FF3F002CCB6}"/>
              </a:ext>
            </a:extLst>
          </p:cNvPr>
          <p:cNvSpPr txBox="1"/>
          <p:nvPr/>
        </p:nvSpPr>
        <p:spPr>
          <a:xfrm>
            <a:off x="3934692" y="387927"/>
            <a:ext cx="4636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정상적으로 뜨는 것을 확인할 수 있습니다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제목을 누르면 디테일로 이동해보겠습니다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0A583B8-6A5B-6E41-83D8-64659FD39CFF}"/>
              </a:ext>
            </a:extLst>
          </p:cNvPr>
          <p:cNvSpPr/>
          <p:nvPr/>
        </p:nvSpPr>
        <p:spPr>
          <a:xfrm>
            <a:off x="2563089" y="2250632"/>
            <a:ext cx="1052947" cy="60340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387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1D940A-E4DB-C745-925B-9338533A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41" y="1091046"/>
            <a:ext cx="11429717" cy="548986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24F5C37-8501-6C4C-A5B2-C8F6B7BDB6C7}"/>
              </a:ext>
            </a:extLst>
          </p:cNvPr>
          <p:cNvSpPr/>
          <p:nvPr/>
        </p:nvSpPr>
        <p:spPr>
          <a:xfrm>
            <a:off x="1898070" y="2462645"/>
            <a:ext cx="7841675" cy="80702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9457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A4D23F-B7A7-9041-ABF4-4AB985B8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9" y="277513"/>
            <a:ext cx="5872595" cy="6302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6B373-9289-E440-9C4A-375647251531}"/>
              </a:ext>
            </a:extLst>
          </p:cNvPr>
          <p:cNvSpPr txBox="1"/>
          <p:nvPr/>
        </p:nvSpPr>
        <p:spPr>
          <a:xfrm>
            <a:off x="1679944" y="2870790"/>
            <a:ext cx="2917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메서드를 추가해주고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밑에 </a:t>
            </a:r>
            <a:r>
              <a:rPr kumimoji="1" lang="en-US" altLang="ko-KR" dirty="0" err="1"/>
              <a:t>onDetail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 또한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추가해줍니다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90BF7EA-BDDC-7C4C-A9ED-6DF2830D6F4E}"/>
              </a:ext>
            </a:extLst>
          </p:cNvPr>
          <p:cNvSpPr/>
          <p:nvPr/>
        </p:nvSpPr>
        <p:spPr>
          <a:xfrm>
            <a:off x="5932967" y="4631687"/>
            <a:ext cx="4083870" cy="113116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1142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82911E-FB56-A047-BB3E-16968A09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762000"/>
            <a:ext cx="9563100" cy="5334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F5269F7-C4BB-9A4A-8E7E-990CA815A5E7}"/>
              </a:ext>
            </a:extLst>
          </p:cNvPr>
          <p:cNvSpPr/>
          <p:nvPr/>
        </p:nvSpPr>
        <p:spPr>
          <a:xfrm>
            <a:off x="2344640" y="1736087"/>
            <a:ext cx="1257542" cy="52220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1EE35-AE06-C24E-9882-06E31F69180E}"/>
              </a:ext>
            </a:extLst>
          </p:cNvPr>
          <p:cNvSpPr txBox="1"/>
          <p:nvPr/>
        </p:nvSpPr>
        <p:spPr>
          <a:xfrm>
            <a:off x="3279016" y="15442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8620689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8EB75B-9108-6C48-A77B-272E278B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6" y="840857"/>
            <a:ext cx="10490825" cy="5857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080F3-9E14-BB41-A91F-84907B43F564}"/>
              </a:ext>
            </a:extLst>
          </p:cNvPr>
          <p:cNvSpPr txBox="1"/>
          <p:nvPr/>
        </p:nvSpPr>
        <p:spPr>
          <a:xfrm>
            <a:off x="3763281" y="332832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Scope</a:t>
            </a:r>
            <a:r>
              <a:rPr kumimoji="1" lang="ko-KR" altLang="en-US" dirty="0"/>
              <a:t>에 들어있는 데이터 들입니다 </a:t>
            </a:r>
          </a:p>
        </p:txBody>
      </p:sp>
    </p:spTree>
    <p:extLst>
      <p:ext uri="{BB962C8B-B14F-4D97-AF65-F5344CB8AC3E}">
        <p14:creationId xmlns:p14="http://schemas.microsoft.com/office/powerpoint/2010/main" val="34516371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1CFB1B-1BF8-DF45-AE4F-32AD62A7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1" y="1720850"/>
            <a:ext cx="11092838" cy="430587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50BE077-F420-0C44-A41F-18C951333341}"/>
              </a:ext>
            </a:extLst>
          </p:cNvPr>
          <p:cNvSpPr/>
          <p:nvPr/>
        </p:nvSpPr>
        <p:spPr>
          <a:xfrm>
            <a:off x="2367558" y="4517397"/>
            <a:ext cx="9274861" cy="53951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360EA-C547-2043-8BEF-9F3A17FE02AB}"/>
              </a:ext>
            </a:extLst>
          </p:cNvPr>
          <p:cNvSpPr txBox="1"/>
          <p:nvPr/>
        </p:nvSpPr>
        <p:spPr>
          <a:xfrm>
            <a:off x="3006437" y="831272"/>
            <a:ext cx="655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Id </a:t>
            </a:r>
            <a:r>
              <a:rPr kumimoji="1" lang="ko-KR" altLang="en-US" dirty="0"/>
              <a:t>값을 가지고 디테일로 이동합니다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공지사항과 동일합니다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2775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CA8EF1-1BCC-7043-A177-C1B38DFA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549631"/>
            <a:ext cx="9626600" cy="537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2575-EEF4-2542-AA16-22680D47FAA9}"/>
              </a:ext>
            </a:extLst>
          </p:cNvPr>
          <p:cNvSpPr txBox="1"/>
          <p:nvPr/>
        </p:nvSpPr>
        <p:spPr>
          <a:xfrm>
            <a:off x="3394363" y="566937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기존에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작성해 놓았기 때문에 바로 결과가 뜹니다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4B89C3B-93AB-EC49-AE15-700AB943BD65}"/>
              </a:ext>
            </a:extLst>
          </p:cNvPr>
          <p:cNvSpPr/>
          <p:nvPr/>
        </p:nvSpPr>
        <p:spPr>
          <a:xfrm>
            <a:off x="1634439" y="1400124"/>
            <a:ext cx="9274861" cy="325500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800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907F5F-A62E-164D-94B4-3493FA37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94" y="304872"/>
            <a:ext cx="8346786" cy="6248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91C137-3A49-B048-9026-836FCE95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0" y="1047750"/>
            <a:ext cx="2628900" cy="47625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47CEF2C2-DC47-A14F-9F0D-ED75C6827A25}"/>
              </a:ext>
            </a:extLst>
          </p:cNvPr>
          <p:cNvSpPr/>
          <p:nvPr/>
        </p:nvSpPr>
        <p:spPr>
          <a:xfrm>
            <a:off x="771013" y="3693053"/>
            <a:ext cx="2200707" cy="53951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53112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6F9EE1-802B-6D4A-984E-33C8D1A1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83922"/>
            <a:ext cx="9626600" cy="537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CC559-ACE9-0D41-B7BB-2A8659456BEB}"/>
              </a:ext>
            </a:extLst>
          </p:cNvPr>
          <p:cNvSpPr txBox="1"/>
          <p:nvPr/>
        </p:nvSpPr>
        <p:spPr>
          <a:xfrm>
            <a:off x="4641273" y="91459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수정을 구현해 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7BAB6C62-2E27-5448-9E5C-462AAA067EEF}"/>
              </a:ext>
            </a:extLst>
          </p:cNvPr>
          <p:cNvSpPr/>
          <p:nvPr/>
        </p:nvSpPr>
        <p:spPr>
          <a:xfrm flipV="1">
            <a:off x="5652655" y="5574077"/>
            <a:ext cx="969818" cy="75745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18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5ECA34-6662-F846-B305-EA6AD1CDB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035050"/>
            <a:ext cx="2463800" cy="478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5C424-604C-DA49-9F7B-FFAB0EC43D49}"/>
              </a:ext>
            </a:extLst>
          </p:cNvPr>
          <p:cNvSpPr txBox="1"/>
          <p:nvPr/>
        </p:nvSpPr>
        <p:spPr>
          <a:xfrm>
            <a:off x="3961019" y="347429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포인트로 이동해 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15FBBC2-CAA6-BB4F-8213-CE455E7193DA}"/>
              </a:ext>
            </a:extLst>
          </p:cNvPr>
          <p:cNvSpPr/>
          <p:nvPr/>
        </p:nvSpPr>
        <p:spPr>
          <a:xfrm>
            <a:off x="1206501" y="4973779"/>
            <a:ext cx="2340264" cy="360222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B245F5-95B6-A94F-BE1D-365580E5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57" y="1650999"/>
            <a:ext cx="7918941" cy="355600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3143624-D92A-1E42-9577-D506FF750104}"/>
              </a:ext>
            </a:extLst>
          </p:cNvPr>
          <p:cNvSpPr/>
          <p:nvPr/>
        </p:nvSpPr>
        <p:spPr>
          <a:xfrm>
            <a:off x="4068839" y="4448885"/>
            <a:ext cx="568036" cy="48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A2677D78-672D-8D44-B7D9-6FC8B5F3BA71}"/>
              </a:ext>
            </a:extLst>
          </p:cNvPr>
          <p:cNvSpPr/>
          <p:nvPr/>
        </p:nvSpPr>
        <p:spPr>
          <a:xfrm>
            <a:off x="4758145" y="4507766"/>
            <a:ext cx="1850473" cy="367148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54B67ACA-3336-1549-8AED-8983A33B066C}"/>
              </a:ext>
            </a:extLst>
          </p:cNvPr>
          <p:cNvSpPr/>
          <p:nvPr/>
        </p:nvSpPr>
        <p:spPr>
          <a:xfrm>
            <a:off x="4360849" y="2681064"/>
            <a:ext cx="2645063" cy="367148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6326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DE5AFA-A1E8-5A48-BD93-E96DCBDC38EF}"/>
              </a:ext>
            </a:extLst>
          </p:cNvPr>
          <p:cNvSpPr txBox="1"/>
          <p:nvPr/>
        </p:nvSpPr>
        <p:spPr>
          <a:xfrm>
            <a:off x="3158836" y="2288646"/>
            <a:ext cx="68916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수정을 클릭하면 등록화면으로 이동할 것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그러나 </a:t>
            </a:r>
            <a:r>
              <a:rPr kumimoji="1" lang="ko-KR" altLang="en-US" dirty="0" err="1"/>
              <a:t>등록화면에</a:t>
            </a:r>
            <a:r>
              <a:rPr kumimoji="1" lang="ko-KR" altLang="en-US" dirty="0"/>
              <a:t> 있는 인풋 값이 들어가야 있어야 할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이로인해</a:t>
            </a:r>
            <a:r>
              <a:rPr kumimoji="1" lang="ko-KR" altLang="en-US" dirty="0"/>
              <a:t> </a:t>
            </a:r>
            <a:r>
              <a:rPr kumimoji="1" lang="en-US" altLang="ko-KR" dirty="0"/>
              <a:t>ID </a:t>
            </a:r>
            <a:r>
              <a:rPr kumimoji="1" lang="ko-KR" altLang="en-US" dirty="0"/>
              <a:t>구분 값이 필요하므로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값을 가지고 등록으로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이동하겠습니다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98546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1C7C7C-19E1-5B46-B702-28773B36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22" y="0"/>
            <a:ext cx="8163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9B07F9-797F-2E4D-B68B-426134C9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9" y="1047750"/>
            <a:ext cx="2628900" cy="47625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7DE00A5-41FD-2243-9BFF-D0E7293C3281}"/>
              </a:ext>
            </a:extLst>
          </p:cNvPr>
          <p:cNvSpPr/>
          <p:nvPr/>
        </p:nvSpPr>
        <p:spPr>
          <a:xfrm>
            <a:off x="646322" y="3693053"/>
            <a:ext cx="2200707" cy="53951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C327E0-07C5-F540-BC81-0BEBA0A1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222" y="375791"/>
            <a:ext cx="8358332" cy="610641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A295063-36DD-3E4B-8DE2-0685EECD6D15}"/>
              </a:ext>
            </a:extLst>
          </p:cNvPr>
          <p:cNvSpPr/>
          <p:nvPr/>
        </p:nvSpPr>
        <p:spPr>
          <a:xfrm>
            <a:off x="4539449" y="4912253"/>
            <a:ext cx="6558042" cy="65727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584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BF6462-D71B-4F45-945E-EE317C62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77" y="122381"/>
            <a:ext cx="9093846" cy="819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2E7122-FA9F-8A4B-A4B0-C167C70B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414" y="1117754"/>
            <a:ext cx="8387172" cy="561786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D5550FE-DCD8-0C44-A4F7-E0CB4F403417}"/>
              </a:ext>
            </a:extLst>
          </p:cNvPr>
          <p:cNvSpPr/>
          <p:nvPr/>
        </p:nvSpPr>
        <p:spPr>
          <a:xfrm>
            <a:off x="5633958" y="5895926"/>
            <a:ext cx="891533" cy="65727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4113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003B13-DE45-F744-A59A-9237E6A6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9" y="572732"/>
            <a:ext cx="8115300" cy="571253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D1872A4-B3E5-3040-9128-E4E7F4537989}"/>
              </a:ext>
            </a:extLst>
          </p:cNvPr>
          <p:cNvSpPr/>
          <p:nvPr/>
        </p:nvSpPr>
        <p:spPr>
          <a:xfrm>
            <a:off x="5550831" y="3017232"/>
            <a:ext cx="4410587" cy="48796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7DBA446-A2AC-794D-9A8A-EFCEE4C4863A}"/>
              </a:ext>
            </a:extLst>
          </p:cNvPr>
          <p:cNvSpPr/>
          <p:nvPr/>
        </p:nvSpPr>
        <p:spPr>
          <a:xfrm>
            <a:off x="5107486" y="3945487"/>
            <a:ext cx="6585750" cy="124996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4677D-35E2-DB4F-8CA2-92A782F2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11" y="802409"/>
            <a:ext cx="2900961" cy="521046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E2B61FFB-877D-C845-B7AF-9C750317CC3A}"/>
              </a:ext>
            </a:extLst>
          </p:cNvPr>
          <p:cNvSpPr/>
          <p:nvPr/>
        </p:nvSpPr>
        <p:spPr>
          <a:xfrm>
            <a:off x="632468" y="4490393"/>
            <a:ext cx="2609496" cy="37255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738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00E23C-462F-1B45-B60B-27B86F00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07" y="875382"/>
            <a:ext cx="8107795" cy="5975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F1F471-C48C-B942-8652-38431B56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98" y="1654345"/>
            <a:ext cx="2628900" cy="47625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E0A331E-7198-9C47-873D-33C050CE5085}"/>
              </a:ext>
            </a:extLst>
          </p:cNvPr>
          <p:cNvSpPr/>
          <p:nvPr/>
        </p:nvSpPr>
        <p:spPr>
          <a:xfrm>
            <a:off x="928891" y="4299648"/>
            <a:ext cx="2200707" cy="53951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0CCE4-0853-E248-A6A9-BFF69A54F579}"/>
              </a:ext>
            </a:extLst>
          </p:cNvPr>
          <p:cNvSpPr txBox="1"/>
          <p:nvPr/>
        </p:nvSpPr>
        <p:spPr>
          <a:xfrm>
            <a:off x="3583507" y="263236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Detail</a:t>
            </a:r>
            <a:r>
              <a:rPr kumimoji="1" lang="ko-KR" altLang="en-US" dirty="0"/>
              <a:t>에 있는 </a:t>
            </a:r>
            <a:r>
              <a:rPr kumimoji="1" lang="ko-KR" altLang="en-US" dirty="0" err="1"/>
              <a:t>로직을</a:t>
            </a:r>
            <a:r>
              <a:rPr kumimoji="1" lang="ko-KR" altLang="en-US" dirty="0"/>
              <a:t> 그대로 긁어 옵니다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87D17B0-9208-6149-BCD1-CA40C3EF5768}"/>
              </a:ext>
            </a:extLst>
          </p:cNvPr>
          <p:cNvSpPr/>
          <p:nvPr/>
        </p:nvSpPr>
        <p:spPr>
          <a:xfrm>
            <a:off x="4995646" y="1944375"/>
            <a:ext cx="6448209" cy="417933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4093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4D224D-8204-A941-B240-117355E6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349250"/>
            <a:ext cx="6832600" cy="6159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6C4D29-0DAB-874C-9FA9-D894945F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34" y="823768"/>
            <a:ext cx="2900961" cy="521046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E4BCE5F-31C9-4A44-B1E3-175C27666A0A}"/>
              </a:ext>
            </a:extLst>
          </p:cNvPr>
          <p:cNvSpPr/>
          <p:nvPr/>
        </p:nvSpPr>
        <p:spPr>
          <a:xfrm>
            <a:off x="1227891" y="4511752"/>
            <a:ext cx="2609496" cy="37255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C311ED7-AB7F-DD44-8573-A9525B9BDF69}"/>
              </a:ext>
            </a:extLst>
          </p:cNvPr>
          <p:cNvSpPr/>
          <p:nvPr/>
        </p:nvSpPr>
        <p:spPr>
          <a:xfrm>
            <a:off x="5743792" y="1972084"/>
            <a:ext cx="5589226" cy="350046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973E0-8319-AA48-9BDD-1B720C5E6ABA}"/>
              </a:ext>
            </a:extLst>
          </p:cNvPr>
          <p:cNvSpPr txBox="1"/>
          <p:nvPr/>
        </p:nvSpPr>
        <p:spPr>
          <a:xfrm>
            <a:off x="1357745" y="324427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그대로 붙여줍니다</a:t>
            </a:r>
          </a:p>
        </p:txBody>
      </p:sp>
    </p:spTree>
    <p:extLst>
      <p:ext uri="{BB962C8B-B14F-4D97-AF65-F5344CB8AC3E}">
        <p14:creationId xmlns:p14="http://schemas.microsoft.com/office/powerpoint/2010/main" val="39971863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3FDDDB-BDF7-444A-BB63-2FE33AC1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374" y="0"/>
            <a:ext cx="8138488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800CB1C-BD11-134E-A6E8-72361F082B74}"/>
              </a:ext>
            </a:extLst>
          </p:cNvPr>
          <p:cNvSpPr/>
          <p:nvPr/>
        </p:nvSpPr>
        <p:spPr>
          <a:xfrm>
            <a:off x="4399901" y="1029976"/>
            <a:ext cx="4425444" cy="118675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AE30F-5B47-0B45-9779-F55EB01FD733}"/>
              </a:ext>
            </a:extLst>
          </p:cNvPr>
          <p:cNvSpPr txBox="1"/>
          <p:nvPr/>
        </p:nvSpPr>
        <p:spPr>
          <a:xfrm>
            <a:off x="410804" y="1894207"/>
            <a:ext cx="31181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두개의 데이터가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들어가지 않습니다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헤드라인은 </a:t>
            </a:r>
            <a:r>
              <a:rPr kumimoji="1" lang="ko-KR" altLang="en-US" dirty="0" err="1"/>
              <a:t>프로퍼티명이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다르고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팝업개시</a:t>
            </a:r>
            <a:r>
              <a:rPr kumimoji="1" lang="ko-KR" altLang="en-US" dirty="0"/>
              <a:t> 대상은 배열인데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문자열을 넣어서 그렇습니다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831116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95D778-D1AF-AB40-8CFC-B66C8D12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0" y="1092200"/>
            <a:ext cx="4889500" cy="4673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B55903-FE55-A040-ABA9-2ED9F2FF6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612" y="1265004"/>
            <a:ext cx="6454997" cy="4327992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556DB30-6637-2F43-89D0-82E230E25F0C}"/>
              </a:ext>
            </a:extLst>
          </p:cNvPr>
          <p:cNvSpPr/>
          <p:nvPr/>
        </p:nvSpPr>
        <p:spPr>
          <a:xfrm>
            <a:off x="1365755" y="3108157"/>
            <a:ext cx="1612972" cy="160238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16CC86F8-A3C1-774F-9004-4399E6E6C0FB}"/>
              </a:ext>
            </a:extLst>
          </p:cNvPr>
          <p:cNvSpPr/>
          <p:nvPr/>
        </p:nvSpPr>
        <p:spPr>
          <a:xfrm>
            <a:off x="6478082" y="2858775"/>
            <a:ext cx="2610500" cy="259991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2D769-2D79-4240-8894-025F98FCBC22}"/>
              </a:ext>
            </a:extLst>
          </p:cNvPr>
          <p:cNvSpPr txBox="1"/>
          <p:nvPr/>
        </p:nvSpPr>
        <p:spPr>
          <a:xfrm>
            <a:off x="3588327" y="471054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원래 </a:t>
            </a:r>
            <a:r>
              <a:rPr kumimoji="1" lang="ko-KR" altLang="en-US" dirty="0" err="1"/>
              <a:t>데이터랑</a:t>
            </a:r>
            <a:r>
              <a:rPr kumimoji="1" lang="ko-KR" altLang="en-US" dirty="0"/>
              <a:t> 내려온 </a:t>
            </a:r>
            <a:r>
              <a:rPr kumimoji="1" lang="ko-KR" altLang="en-US" dirty="0" err="1"/>
              <a:t>데이터랑</a:t>
            </a:r>
            <a:r>
              <a:rPr kumimoji="1" lang="ko-KR" altLang="en-US" dirty="0"/>
              <a:t> 다릅니다</a:t>
            </a:r>
          </a:p>
        </p:txBody>
      </p:sp>
    </p:spTree>
    <p:extLst>
      <p:ext uri="{BB962C8B-B14F-4D97-AF65-F5344CB8AC3E}">
        <p14:creationId xmlns:p14="http://schemas.microsoft.com/office/powerpoint/2010/main" val="682760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022907-5439-554E-8142-B76F4969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72" y="547401"/>
            <a:ext cx="9063632" cy="576319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1ED76D0-225E-F341-95E1-10C4B003B891}"/>
              </a:ext>
            </a:extLst>
          </p:cNvPr>
          <p:cNvSpPr/>
          <p:nvPr/>
        </p:nvSpPr>
        <p:spPr>
          <a:xfrm>
            <a:off x="4815534" y="3703903"/>
            <a:ext cx="4300754" cy="60486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377D869-55F6-3747-B720-2BB084C31567}"/>
              </a:ext>
            </a:extLst>
          </p:cNvPr>
          <p:cNvSpPr/>
          <p:nvPr/>
        </p:nvSpPr>
        <p:spPr>
          <a:xfrm>
            <a:off x="4815534" y="4308764"/>
            <a:ext cx="6808430" cy="124690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79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DDA810-ED02-D543-90DE-4B8E61488415}"/>
              </a:ext>
            </a:extLst>
          </p:cNvPr>
          <p:cNvSpPr txBox="1"/>
          <p:nvPr/>
        </p:nvSpPr>
        <p:spPr>
          <a:xfrm>
            <a:off x="524561" y="159221"/>
            <a:ext cx="51090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	    1 ~ 2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주차</a:t>
            </a:r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VUEJS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라우터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및 파람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,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 </a:t>
            </a:r>
            <a:r>
              <a:rPr kumimoji="1" lang="ko-KR" altLang="en-US" sz="2400" dirty="0" err="1">
                <a:latin typeface="GungsuhChe" panose="02030609000101010101" pitchFamily="49" charset="-127"/>
                <a:ea typeface="GungsuhChe" panose="02030609000101010101" pitchFamily="49" charset="-127"/>
              </a:rPr>
              <a:t>쿼리스트링</a:t>
            </a:r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CRUD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게시판 생성</a:t>
            </a:r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RESTAPI (get, post, put, delete)</a:t>
            </a: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 err="1">
                <a:latin typeface="GungsuhChe" panose="02030609000101010101" pitchFamily="49" charset="-127"/>
                <a:ea typeface="GungsuhChe" panose="02030609000101010101" pitchFamily="49" charset="-127"/>
              </a:rPr>
              <a:t>Sequelize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(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설정 및 사용방법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)</a:t>
            </a: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VUEJS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라이프사이클</a:t>
            </a:r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VUE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각종 </a:t>
            </a:r>
            <a:r>
              <a:rPr kumimoji="1" lang="ko-KR" altLang="en-US" sz="2400" dirty="0" err="1">
                <a:latin typeface="GungsuhChe" panose="02030609000101010101" pitchFamily="49" charset="-127"/>
                <a:ea typeface="GungsuhChe" panose="02030609000101010101" pitchFamily="49" charset="-127"/>
              </a:rPr>
              <a:t>디렉티브</a:t>
            </a:r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HEIDE SQL TOOL</a:t>
            </a: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AYNC, MAP, PROMISE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등 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ES6+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메서드</a:t>
            </a:r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637B8-0468-D64B-A499-E1F9ED985A79}"/>
              </a:ext>
            </a:extLst>
          </p:cNvPr>
          <p:cNvSpPr txBox="1"/>
          <p:nvPr/>
        </p:nvSpPr>
        <p:spPr>
          <a:xfrm>
            <a:off x="6075265" y="159221"/>
            <a:ext cx="603242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		2 ~ 3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주차</a:t>
            </a:r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ELEMENT-UI +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계산 </a:t>
            </a:r>
            <a:r>
              <a:rPr kumimoji="1" lang="ko-KR" altLang="en-US" sz="2400" dirty="0" err="1">
                <a:latin typeface="GungsuhChe" panose="02030609000101010101" pitchFamily="49" charset="-127"/>
                <a:ea typeface="GungsuhChe" panose="02030609000101010101" pitchFamily="49" charset="-127"/>
              </a:rPr>
              <a:t>페이징</a:t>
            </a:r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컴포넌트로 </a:t>
            </a:r>
            <a:r>
              <a:rPr kumimoji="1" lang="ko-KR" altLang="en-US" sz="2400" dirty="0" err="1">
                <a:latin typeface="GungsuhChe" panose="02030609000101010101" pitchFamily="49" charset="-127"/>
                <a:ea typeface="GungsuhChe" panose="02030609000101010101" pitchFamily="49" charset="-127"/>
              </a:rPr>
              <a:t>모달창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 띄우기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(props, emit)</a:t>
            </a: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VUEJS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라우터 실무 </a:t>
            </a:r>
            <a:r>
              <a:rPr kumimoji="1" lang="ko-KR" altLang="en-US" sz="2400" dirty="0" err="1">
                <a:latin typeface="GungsuhChe" panose="02030609000101010101" pitchFamily="49" charset="-127"/>
                <a:ea typeface="GungsuhChe" panose="02030609000101010101" pitchFamily="49" charset="-127"/>
              </a:rPr>
              <a:t>리팩토링</a:t>
            </a:r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컴포넌트 구조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유연하게 </a:t>
            </a:r>
            <a:r>
              <a:rPr kumimoji="1" lang="ko-KR" altLang="en-US" sz="2400" dirty="0" err="1">
                <a:latin typeface="GungsuhChe" panose="02030609000101010101" pitchFamily="49" charset="-127"/>
                <a:ea typeface="GungsuhChe" panose="02030609000101010101" pitchFamily="49" charset="-127"/>
              </a:rPr>
              <a:t>리팩토링</a:t>
            </a:r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COMPUTED, WATCH</a:t>
            </a: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VUEJS </a:t>
            </a:r>
            <a:r>
              <a:rPr kumimoji="1" lang="ko-KR" altLang="en-US" sz="2400" dirty="0" err="1">
                <a:latin typeface="GungsuhChe" panose="02030609000101010101" pitchFamily="49" charset="-127"/>
                <a:ea typeface="GungsuhChe" panose="02030609000101010101" pitchFamily="49" charset="-127"/>
              </a:rPr>
              <a:t>상태관리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 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VUEX</a:t>
            </a: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로그인 구현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(VUEX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및 </a:t>
            </a:r>
            <a:r>
              <a:rPr kumimoji="1" lang="ko-KR" altLang="en-US" sz="2400" dirty="0" err="1">
                <a:latin typeface="GungsuhChe" panose="02030609000101010101" pitchFamily="49" charset="-127"/>
                <a:ea typeface="GungsuhChe" panose="02030609000101010101" pitchFamily="49" charset="-127"/>
              </a:rPr>
              <a:t>토큰사용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)</a:t>
            </a:r>
          </a:p>
          <a:p>
            <a:endParaRPr kumimoji="1" lang="en-US" altLang="ko-KR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네비게이션가드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(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전역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,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컴포넌트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, </a:t>
            </a:r>
            <a:r>
              <a:rPr kumimoji="1"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라우터</a:t>
            </a:r>
            <a:r>
              <a:rPr kumimoji="1" lang="en-US" altLang="ko-KR" sz="2400" dirty="0">
                <a:latin typeface="GungsuhChe" panose="02030609000101010101" pitchFamily="49" charset="-127"/>
                <a:ea typeface="GungsuhChe" panose="02030609000101010101" pitchFamily="49" charset="-127"/>
              </a:rPr>
              <a:t>)</a:t>
            </a:r>
          </a:p>
          <a:p>
            <a:endParaRPr kumimoji="1" lang="ko-KR" altLang="en-US" sz="2400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CB26873-49AC-A140-A25A-4A67410CED71}"/>
              </a:ext>
            </a:extLst>
          </p:cNvPr>
          <p:cNvSpPr/>
          <p:nvPr/>
        </p:nvSpPr>
        <p:spPr>
          <a:xfrm>
            <a:off x="155273" y="0"/>
            <a:ext cx="5478379" cy="6728604"/>
          </a:xfrm>
          <a:prstGeom prst="frame">
            <a:avLst>
              <a:gd name="adj1" fmla="val 1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87286A66-28D0-9F41-AF80-64FF6F8E8A0E}"/>
              </a:ext>
            </a:extLst>
          </p:cNvPr>
          <p:cNvSpPr/>
          <p:nvPr/>
        </p:nvSpPr>
        <p:spPr>
          <a:xfrm>
            <a:off x="5730056" y="0"/>
            <a:ext cx="6377630" cy="6748198"/>
          </a:xfrm>
          <a:prstGeom prst="frame">
            <a:avLst>
              <a:gd name="adj1" fmla="val 1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1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E76074-8573-6B4B-9652-61C801722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37" y="762000"/>
            <a:ext cx="2298700" cy="533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84320F-D796-E144-B632-B012871D7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323" y="761999"/>
            <a:ext cx="5742354" cy="531923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54B3CDA3-1DE9-6F4B-AF1C-390438D4A109}"/>
              </a:ext>
            </a:extLst>
          </p:cNvPr>
          <p:cNvSpPr/>
          <p:nvPr/>
        </p:nvSpPr>
        <p:spPr>
          <a:xfrm>
            <a:off x="770038" y="2667210"/>
            <a:ext cx="2137286" cy="283808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2C85A08-D89C-2B4D-BE2E-690E2804989D}"/>
              </a:ext>
            </a:extLst>
          </p:cNvPr>
          <p:cNvSpPr/>
          <p:nvPr/>
        </p:nvSpPr>
        <p:spPr>
          <a:xfrm>
            <a:off x="3931004" y="789709"/>
            <a:ext cx="3633578" cy="1440874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DFDD744-67D9-AA4A-BC02-64A2F2F85928}"/>
              </a:ext>
            </a:extLst>
          </p:cNvPr>
          <p:cNvSpPr/>
          <p:nvPr/>
        </p:nvSpPr>
        <p:spPr>
          <a:xfrm>
            <a:off x="3258305" y="1267691"/>
            <a:ext cx="568036" cy="48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026C3525-12DF-704D-AAA4-C5B89700E380}"/>
              </a:ext>
            </a:extLst>
          </p:cNvPr>
          <p:cNvSpPr/>
          <p:nvPr/>
        </p:nvSpPr>
        <p:spPr>
          <a:xfrm>
            <a:off x="4110359" y="1441082"/>
            <a:ext cx="2137286" cy="283808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B49D4354-8896-D549-AEA2-C112A552CD17}"/>
              </a:ext>
            </a:extLst>
          </p:cNvPr>
          <p:cNvSpPr/>
          <p:nvPr/>
        </p:nvSpPr>
        <p:spPr>
          <a:xfrm>
            <a:off x="4110358" y="1143419"/>
            <a:ext cx="3107859" cy="283808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4703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B7FA05-190B-564C-8DBC-51351FA38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60" y="2409307"/>
            <a:ext cx="10793080" cy="3309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29EB7-BC4C-854C-A3E9-824CE99B3AE4}"/>
              </a:ext>
            </a:extLst>
          </p:cNvPr>
          <p:cNvSpPr txBox="1"/>
          <p:nvPr/>
        </p:nvSpPr>
        <p:spPr>
          <a:xfrm>
            <a:off x="4550735" y="1318437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Split</a:t>
            </a:r>
            <a:r>
              <a:rPr kumimoji="1" lang="ko-KR" altLang="en-US" dirty="0"/>
              <a:t>의 결과입니다</a:t>
            </a:r>
          </a:p>
        </p:txBody>
      </p:sp>
    </p:spTree>
    <p:extLst>
      <p:ext uri="{BB962C8B-B14F-4D97-AF65-F5344CB8AC3E}">
        <p14:creationId xmlns:p14="http://schemas.microsoft.com/office/powerpoint/2010/main" val="9735384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3751B5-7854-FD4F-A2A2-F1731AC7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65" y="0"/>
            <a:ext cx="852985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44DAF-87BE-7140-A907-E3F44E3C7281}"/>
              </a:ext>
            </a:extLst>
          </p:cNvPr>
          <p:cNvSpPr txBox="1"/>
          <p:nvPr/>
        </p:nvSpPr>
        <p:spPr>
          <a:xfrm>
            <a:off x="639584" y="324433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결과가 잘 뜹니다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28418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74F5D9-BD75-E649-A2C7-6BC073FE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496" y="0"/>
            <a:ext cx="647836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C5B22-BBD0-EB4A-B095-DE65476B4E3B}"/>
              </a:ext>
            </a:extLst>
          </p:cNvPr>
          <p:cNvSpPr txBox="1"/>
          <p:nvPr/>
        </p:nvSpPr>
        <p:spPr>
          <a:xfrm>
            <a:off x="637953" y="1817684"/>
            <a:ext cx="357982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 컴포넌트가 렌더링 되면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무조건 </a:t>
            </a:r>
            <a:r>
              <a:rPr kumimoji="1" lang="en-US" altLang="ko-KR" dirty="0"/>
              <a:t>create</a:t>
            </a:r>
            <a:r>
              <a:rPr kumimoji="1" lang="ko-KR" altLang="en-US" dirty="0"/>
              <a:t>훅을 타게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때 없는 데이터를 가지고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통신을 하기 때문에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noticeId</a:t>
            </a:r>
            <a:r>
              <a:rPr kumimoji="1" lang="ko-KR" altLang="en-US" dirty="0"/>
              <a:t>가 있으면 타게끔 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즉 수정 버튼이 들어왔을 때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타게 끔 하는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1422816-7C05-5744-82EB-08465C904097}"/>
              </a:ext>
            </a:extLst>
          </p:cNvPr>
          <p:cNvSpPr/>
          <p:nvPr/>
        </p:nvSpPr>
        <p:spPr>
          <a:xfrm>
            <a:off x="4981788" y="545067"/>
            <a:ext cx="2319557" cy="41089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30D73E6-3589-1347-8E73-55541A9ADC04}"/>
              </a:ext>
            </a:extLst>
          </p:cNvPr>
          <p:cNvSpPr/>
          <p:nvPr/>
        </p:nvSpPr>
        <p:spPr>
          <a:xfrm>
            <a:off x="4936221" y="5818905"/>
            <a:ext cx="2319557" cy="41089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6049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8412E6-5336-DA40-A2D8-3ACA02FA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351" y="0"/>
            <a:ext cx="826132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E103D-0FF3-5440-B4C9-6CBE61A0781A}"/>
              </a:ext>
            </a:extLst>
          </p:cNvPr>
          <p:cNvSpPr txBox="1"/>
          <p:nvPr/>
        </p:nvSpPr>
        <p:spPr>
          <a:xfrm>
            <a:off x="347726" y="2738481"/>
            <a:ext cx="29386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현재는 </a:t>
            </a:r>
            <a:r>
              <a:rPr kumimoji="1" lang="ko-KR" altLang="en-US" dirty="0" err="1"/>
              <a:t>수정버튼과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등록버튼이</a:t>
            </a:r>
            <a:r>
              <a:rPr kumimoji="1" lang="ko-KR" altLang="en-US" dirty="0"/>
              <a:t> 같이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구분 값을 주어 하나만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보이게 처리해보겠습니다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4062775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EDB1E4-E29E-8A41-9A57-3ACCBD2D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15" y="2232984"/>
            <a:ext cx="10615369" cy="29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EDDC2-101A-6549-92D8-5E896052493E}"/>
              </a:ext>
            </a:extLst>
          </p:cNvPr>
          <p:cNvSpPr txBox="1"/>
          <p:nvPr/>
        </p:nvSpPr>
        <p:spPr>
          <a:xfrm>
            <a:off x="3785190" y="1257450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noticeId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구분 값으로 </a:t>
            </a:r>
            <a:r>
              <a:rPr kumimoji="1" lang="ko-KR" altLang="en-US" dirty="0" err="1"/>
              <a:t>체킹을</a:t>
            </a:r>
            <a:r>
              <a:rPr kumimoji="1" lang="ko-KR" altLang="en-US" dirty="0"/>
              <a:t> 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0F6990BF-98B5-3546-966D-A81A470980A0}"/>
              </a:ext>
            </a:extLst>
          </p:cNvPr>
          <p:cNvSpPr/>
          <p:nvPr/>
        </p:nvSpPr>
        <p:spPr>
          <a:xfrm>
            <a:off x="5170137" y="3103162"/>
            <a:ext cx="2187593" cy="70329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5634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C412DD-176C-804D-AA46-2DD3AAEA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76" y="0"/>
            <a:ext cx="8212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367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376ACC-F512-894C-85A1-A7012870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84" y="0"/>
            <a:ext cx="8106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46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7EFADC-DF34-8D46-98DB-4A76CB2D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206500"/>
            <a:ext cx="8496300" cy="222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032D75-D073-9B43-8305-7B40A038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0" y="3698481"/>
            <a:ext cx="3746500" cy="250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02D91-82F8-834B-AE73-4F9865E4FDDB}"/>
              </a:ext>
            </a:extLst>
          </p:cNvPr>
          <p:cNvSpPr txBox="1"/>
          <p:nvPr/>
        </p:nvSpPr>
        <p:spPr>
          <a:xfrm>
            <a:off x="4530436" y="567687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수정을 구현해보겠습니다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ED8C39E-6381-3243-99E0-61EF620BEBA3}"/>
              </a:ext>
            </a:extLst>
          </p:cNvPr>
          <p:cNvSpPr/>
          <p:nvPr/>
        </p:nvSpPr>
        <p:spPr>
          <a:xfrm>
            <a:off x="6096000" y="1966103"/>
            <a:ext cx="1704109" cy="38917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186A1F22-C03C-7D40-8290-EFE0DE1FD5D6}"/>
              </a:ext>
            </a:extLst>
          </p:cNvPr>
          <p:cNvSpPr/>
          <p:nvPr/>
        </p:nvSpPr>
        <p:spPr>
          <a:xfrm>
            <a:off x="5243945" y="4685571"/>
            <a:ext cx="1704109" cy="77312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8049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A289D28-51B2-524D-A302-5578B6090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46" y="606419"/>
            <a:ext cx="8626654" cy="5645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6C30C-CFC7-E44E-B00A-20BC2CEA836B}"/>
              </a:ext>
            </a:extLst>
          </p:cNvPr>
          <p:cNvSpPr txBox="1"/>
          <p:nvPr/>
        </p:nvSpPr>
        <p:spPr>
          <a:xfrm>
            <a:off x="955963" y="1969991"/>
            <a:ext cx="25490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restapi</a:t>
            </a:r>
            <a:r>
              <a:rPr kumimoji="1" lang="en-US" altLang="ko-KR" dirty="0"/>
              <a:t> </a:t>
            </a:r>
            <a:r>
              <a:rPr kumimoji="1" lang="ko-KR" altLang="en-US" dirty="0"/>
              <a:t>수정인 </a:t>
            </a:r>
            <a:r>
              <a:rPr kumimoji="1" lang="en-US" altLang="ko-KR" dirty="0"/>
              <a:t>put</a:t>
            </a:r>
            <a:r>
              <a:rPr kumimoji="1" lang="ko-KR" altLang="en-US" dirty="0" err="1"/>
              <a:t>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수정 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Form </a:t>
            </a:r>
            <a:r>
              <a:rPr kumimoji="1" lang="ko-KR" altLang="en-US" dirty="0"/>
              <a:t>데이터를 서버로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보내겠습니다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Then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catch</a:t>
            </a:r>
            <a:r>
              <a:rPr kumimoji="1" lang="ko-KR" altLang="en-US" dirty="0"/>
              <a:t>는 미리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작성해 둡니다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DA4BE37-E46D-0543-BA17-50D35F5E707D}"/>
              </a:ext>
            </a:extLst>
          </p:cNvPr>
          <p:cNvSpPr/>
          <p:nvPr/>
        </p:nvSpPr>
        <p:spPr>
          <a:xfrm>
            <a:off x="4947201" y="1768708"/>
            <a:ext cx="7025059" cy="363263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705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0F3960-3ECF-8544-B7C1-AF056627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649" y="133350"/>
            <a:ext cx="6362700" cy="6591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50A963-30CE-FE46-B050-D8561764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56" y="1314083"/>
            <a:ext cx="3377045" cy="42298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8C1240A-B9C2-2E49-8D8A-F9C382EF8549}"/>
              </a:ext>
            </a:extLst>
          </p:cNvPr>
          <p:cNvSpPr/>
          <p:nvPr/>
        </p:nvSpPr>
        <p:spPr>
          <a:xfrm>
            <a:off x="1075984" y="2133758"/>
            <a:ext cx="1603422" cy="4818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95B8BBCB-8787-2E48-890A-948BADA5FB8F}"/>
              </a:ext>
            </a:extLst>
          </p:cNvPr>
          <p:cNvSpPr/>
          <p:nvPr/>
        </p:nvSpPr>
        <p:spPr>
          <a:xfrm>
            <a:off x="4868986" y="3817245"/>
            <a:ext cx="4232484" cy="141397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0EA0A4AC-FC8D-964B-9B06-A4531614B805}"/>
              </a:ext>
            </a:extLst>
          </p:cNvPr>
          <p:cNvSpPr/>
          <p:nvPr/>
        </p:nvSpPr>
        <p:spPr>
          <a:xfrm>
            <a:off x="5127711" y="6168213"/>
            <a:ext cx="968289" cy="31764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52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DF1F83-E968-D745-862F-FAEACA6B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80" y="740642"/>
            <a:ext cx="5352639" cy="1102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5CEB1F-995F-A845-ACAC-3FFC233305C1}"/>
              </a:ext>
            </a:extLst>
          </p:cNvPr>
          <p:cNvSpPr txBox="1"/>
          <p:nvPr/>
        </p:nvSpPr>
        <p:spPr>
          <a:xfrm>
            <a:off x="4076632" y="284433"/>
            <a:ext cx="403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라우터의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는 </a:t>
            </a:r>
            <a:r>
              <a:rPr kumimoji="1" lang="en-US" altLang="ko-KR" dirty="0" err="1"/>
              <a:t>HelloWorld.vue</a:t>
            </a:r>
            <a:r>
              <a:rPr kumimoji="1" lang="en-US" altLang="ko-KR" dirty="0"/>
              <a:t> </a:t>
            </a:r>
            <a:r>
              <a:rPr kumimoji="1" lang="ko-KR" altLang="en-US" dirty="0"/>
              <a:t>입니다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9FEA08-EE3E-824C-A3AE-0E7325DB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804" y="2016410"/>
            <a:ext cx="4484390" cy="4650172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57CFA3EB-6B6B-5349-BA2D-16A4DC737A6A}"/>
              </a:ext>
            </a:extLst>
          </p:cNvPr>
          <p:cNvSpPr/>
          <p:nvPr/>
        </p:nvSpPr>
        <p:spPr>
          <a:xfrm>
            <a:off x="7518577" y="827518"/>
            <a:ext cx="596789" cy="763775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0993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C8E0B9-5F64-2D42-889D-821256933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879" y="331497"/>
            <a:ext cx="7774526" cy="619500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F98A1468-349E-C046-90B9-808D7832937C}"/>
              </a:ext>
            </a:extLst>
          </p:cNvPr>
          <p:cNvSpPr/>
          <p:nvPr/>
        </p:nvSpPr>
        <p:spPr>
          <a:xfrm>
            <a:off x="4726723" y="4731646"/>
            <a:ext cx="6650114" cy="69096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D5556-D775-5047-B597-99C2965DA955}"/>
              </a:ext>
            </a:extLst>
          </p:cNvPr>
          <p:cNvSpPr txBox="1"/>
          <p:nvPr/>
        </p:nvSpPr>
        <p:spPr>
          <a:xfrm>
            <a:off x="870581" y="3302215"/>
            <a:ext cx="2343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엔트리 포인트에서도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경로를 받아줍니다</a:t>
            </a:r>
          </a:p>
        </p:txBody>
      </p:sp>
    </p:spTree>
    <p:extLst>
      <p:ext uri="{BB962C8B-B14F-4D97-AF65-F5344CB8AC3E}">
        <p14:creationId xmlns:p14="http://schemas.microsoft.com/office/powerpoint/2010/main" val="391380889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31FB43-FFC7-D148-B5B6-248F727E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45" y="0"/>
            <a:ext cx="7966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143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4AD673-E600-FF4A-824A-26424440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76" y="1665177"/>
            <a:ext cx="7404248" cy="4244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0A7101-EF88-7F4E-9495-3959E2FADE63}"/>
              </a:ext>
            </a:extLst>
          </p:cNvPr>
          <p:cNvSpPr txBox="1"/>
          <p:nvPr/>
        </p:nvSpPr>
        <p:spPr>
          <a:xfrm>
            <a:off x="4652335" y="948643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서버 콘솔을 확인해봅니다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A555190-CDE9-8842-AAEE-7D84484E312A}"/>
              </a:ext>
            </a:extLst>
          </p:cNvPr>
          <p:cNvSpPr/>
          <p:nvPr/>
        </p:nvSpPr>
        <p:spPr>
          <a:xfrm>
            <a:off x="2457671" y="2094770"/>
            <a:ext cx="5346627" cy="7334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32388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E71F52-1F80-1F46-BF57-CFC2D741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72" y="1231766"/>
            <a:ext cx="11389297" cy="5214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229D3-6663-0E42-BC16-1A949416F989}"/>
              </a:ext>
            </a:extLst>
          </p:cNvPr>
          <p:cNvSpPr txBox="1"/>
          <p:nvPr/>
        </p:nvSpPr>
        <p:spPr>
          <a:xfrm>
            <a:off x="2642170" y="357155"/>
            <a:ext cx="6907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아이디를 체크해서 기본적으로 올라온 아이디 및 데이터베이스에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아이디와 일치하는 데이터가 있는지 확인해봅니다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835F37F-B197-7347-A3AB-EC3D2227261B}"/>
              </a:ext>
            </a:extLst>
          </p:cNvPr>
          <p:cNvSpPr/>
          <p:nvPr/>
        </p:nvSpPr>
        <p:spPr>
          <a:xfrm>
            <a:off x="1715885" y="3013165"/>
            <a:ext cx="5346627" cy="73348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DAEAB11-455C-9942-A718-35163141C12A}"/>
              </a:ext>
            </a:extLst>
          </p:cNvPr>
          <p:cNvSpPr/>
          <p:nvPr/>
        </p:nvSpPr>
        <p:spPr>
          <a:xfrm>
            <a:off x="1706817" y="3953546"/>
            <a:ext cx="9942311" cy="190760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1187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E3802-AEAD-2A42-99B0-D54D439B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45" y="355600"/>
            <a:ext cx="9119668" cy="61468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41B6B8C-E588-EA4B-8E44-7AA9AF01AA4A}"/>
              </a:ext>
            </a:extLst>
          </p:cNvPr>
          <p:cNvSpPr/>
          <p:nvPr/>
        </p:nvSpPr>
        <p:spPr>
          <a:xfrm>
            <a:off x="3912433" y="4572000"/>
            <a:ext cx="6130977" cy="13940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8DCD01F-C7FA-A149-B60D-6657186CB5D5}"/>
              </a:ext>
            </a:extLst>
          </p:cNvPr>
          <p:cNvSpPr/>
          <p:nvPr/>
        </p:nvSpPr>
        <p:spPr>
          <a:xfrm>
            <a:off x="3912433" y="2490866"/>
            <a:ext cx="4886794" cy="61209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9E783-AAA4-BE45-B685-C5760A41D29B}"/>
              </a:ext>
            </a:extLst>
          </p:cNvPr>
          <p:cNvSpPr txBox="1"/>
          <p:nvPr/>
        </p:nvSpPr>
        <p:spPr>
          <a:xfrm>
            <a:off x="329784" y="1753849"/>
            <a:ext cx="24256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객체 </a:t>
            </a:r>
            <a:r>
              <a:rPr kumimoji="1" lang="ko-KR" altLang="en-US" dirty="0" err="1"/>
              <a:t>비구조화</a:t>
            </a:r>
            <a:r>
              <a:rPr kumimoji="1" lang="ko-KR" altLang="en-US" dirty="0"/>
              <a:t> 할당을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통해 데이터를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할당하고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업데이트문을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실행합니다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48603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9149A6-5D68-A84C-BEA9-9A869342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95" y="1817771"/>
            <a:ext cx="9363809" cy="3222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60408-C361-E04B-A64C-F37AFF32EABD}"/>
              </a:ext>
            </a:extLst>
          </p:cNvPr>
          <p:cNvSpPr txBox="1"/>
          <p:nvPr/>
        </p:nvSpPr>
        <p:spPr>
          <a:xfrm>
            <a:off x="2601292" y="433137"/>
            <a:ext cx="6989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비구조화</a:t>
            </a:r>
            <a:r>
              <a:rPr kumimoji="1" lang="ko-KR" altLang="en-US" dirty="0"/>
              <a:t> 할당한 위의 문법과 아래의 문법은 결과적으로 같습니다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상황에 따라 알맞게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52708443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6126F2-637D-F346-8D78-3D9501E92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857500"/>
            <a:ext cx="116586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B0E922-8F26-D045-A193-7647396A07CA}"/>
              </a:ext>
            </a:extLst>
          </p:cNvPr>
          <p:cNvSpPr txBox="1"/>
          <p:nvPr/>
        </p:nvSpPr>
        <p:spPr>
          <a:xfrm>
            <a:off x="3811560" y="952375"/>
            <a:ext cx="4568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이렇게 업데이트문이 잘 작동할 것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SQL </a:t>
            </a:r>
            <a:r>
              <a:rPr kumimoji="1" lang="ko-KR" altLang="en-US" dirty="0"/>
              <a:t>툴 및 터미널에서 확인해 보세요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323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49BAC7-8D4B-8A4C-B3EF-80F71C0B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90" y="546100"/>
            <a:ext cx="8064500" cy="576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F20F00-2DC8-5E4D-B4E0-9D87499F57FB}"/>
              </a:ext>
            </a:extLst>
          </p:cNvPr>
          <p:cNvSpPr txBox="1"/>
          <p:nvPr/>
        </p:nvSpPr>
        <p:spPr>
          <a:xfrm>
            <a:off x="565379" y="3110959"/>
            <a:ext cx="2353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</a:t>
            </a:r>
            <a:r>
              <a:rPr kumimoji="1" lang="en-US" altLang="ko-KR" dirty="0"/>
              <a:t>response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응답을 내려줍니다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1B7969A-52BD-BF4A-8894-E50ADC568D4D}"/>
              </a:ext>
            </a:extLst>
          </p:cNvPr>
          <p:cNvSpPr/>
          <p:nvPr/>
        </p:nvSpPr>
        <p:spPr>
          <a:xfrm>
            <a:off x="4462072" y="5366478"/>
            <a:ext cx="3267856" cy="55463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4400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B1D506-70C1-7A4C-8AB5-6924CF3E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958850"/>
            <a:ext cx="2755900" cy="494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9722C5-870C-6643-9098-C6F34A74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28" y="958850"/>
            <a:ext cx="5486400" cy="483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91871-487E-1043-AC5D-0EFF141F5B78}"/>
              </a:ext>
            </a:extLst>
          </p:cNvPr>
          <p:cNvSpPr txBox="1"/>
          <p:nvPr/>
        </p:nvSpPr>
        <p:spPr>
          <a:xfrm>
            <a:off x="554935" y="1859339"/>
            <a:ext cx="26660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다시 </a:t>
            </a:r>
            <a:r>
              <a:rPr kumimoji="1" lang="en-US" altLang="ko-KR" dirty="0"/>
              <a:t>VUE</a:t>
            </a:r>
            <a:r>
              <a:rPr kumimoji="1" lang="ko-KR" altLang="en-US" dirty="0"/>
              <a:t>로 돌아가서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미리 찍어둔 </a:t>
            </a:r>
            <a:r>
              <a:rPr kumimoji="1" lang="en-US" altLang="ko-KR" dirty="0"/>
              <a:t>response</a:t>
            </a:r>
            <a:r>
              <a:rPr kumimoji="1" lang="ko-KR" altLang="en-US" dirty="0"/>
              <a:t>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있으니 수정을 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개발자 콘솔에서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확인해보면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 올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BC6265B-1C8B-C346-846C-E1951D952BD7}"/>
              </a:ext>
            </a:extLst>
          </p:cNvPr>
          <p:cNvSpPr/>
          <p:nvPr/>
        </p:nvSpPr>
        <p:spPr>
          <a:xfrm>
            <a:off x="3750593" y="4518976"/>
            <a:ext cx="2120818" cy="4796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DBEAFE83-137A-C041-B123-FE6C12B2104B}"/>
              </a:ext>
            </a:extLst>
          </p:cNvPr>
          <p:cNvSpPr/>
          <p:nvPr/>
        </p:nvSpPr>
        <p:spPr>
          <a:xfrm>
            <a:off x="7825287" y="2949315"/>
            <a:ext cx="2120818" cy="4796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77574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8ABE51-9AF9-614C-80DA-4DB5371C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828800"/>
            <a:ext cx="8153400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A873A-B3DC-AC4E-9BE2-473A2CFE7C15}"/>
              </a:ext>
            </a:extLst>
          </p:cNvPr>
          <p:cNvSpPr txBox="1"/>
          <p:nvPr/>
        </p:nvSpPr>
        <p:spPr>
          <a:xfrm>
            <a:off x="5414211" y="81814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개발자 콘솔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B0FD48B-85F5-794F-A8A6-383465B1BFE2}"/>
              </a:ext>
            </a:extLst>
          </p:cNvPr>
          <p:cNvSpPr/>
          <p:nvPr/>
        </p:nvSpPr>
        <p:spPr>
          <a:xfrm>
            <a:off x="2378993" y="2738302"/>
            <a:ext cx="2120818" cy="69069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26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36BAE2-55C5-5943-A9C4-A074CDDC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708" y="187036"/>
            <a:ext cx="3779669" cy="7135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EA1100-3B1A-854E-88E1-88837434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159164"/>
            <a:ext cx="2209800" cy="55118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2537F3BF-BA2A-3246-9369-ED1752064FCC}"/>
              </a:ext>
            </a:extLst>
          </p:cNvPr>
          <p:cNvSpPr/>
          <p:nvPr/>
        </p:nvSpPr>
        <p:spPr>
          <a:xfrm>
            <a:off x="713509" y="2784974"/>
            <a:ext cx="2137286" cy="283808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497B43-DFBD-AD41-88DA-FEFE73A91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725" y="1273464"/>
            <a:ext cx="3746500" cy="539750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7B30C35A-E4B0-E240-BDD1-3DF1E5B780E5}"/>
              </a:ext>
            </a:extLst>
          </p:cNvPr>
          <p:cNvSpPr/>
          <p:nvPr/>
        </p:nvSpPr>
        <p:spPr>
          <a:xfrm>
            <a:off x="3969327" y="1607338"/>
            <a:ext cx="2137286" cy="283808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82409B-21ED-C640-8210-A0901FC88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591" y="2082800"/>
            <a:ext cx="3771900" cy="2997200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E7FEE582-77D9-764D-9DA7-5F5E036CAC4B}"/>
              </a:ext>
            </a:extLst>
          </p:cNvPr>
          <p:cNvSpPr/>
          <p:nvPr/>
        </p:nvSpPr>
        <p:spPr>
          <a:xfrm>
            <a:off x="8347363" y="2774689"/>
            <a:ext cx="3013364" cy="966038"/>
          </a:xfrm>
          <a:prstGeom prst="frame">
            <a:avLst>
              <a:gd name="adj1" fmla="val 0"/>
            </a:avLst>
          </a:prstGeom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3D39724-EC3C-824B-8E87-A0F81579C974}"/>
              </a:ext>
            </a:extLst>
          </p:cNvPr>
          <p:cNvCxnSpPr>
            <a:cxnSpLocks/>
          </p:cNvCxnSpPr>
          <p:nvPr/>
        </p:nvCxnSpPr>
        <p:spPr>
          <a:xfrm>
            <a:off x="6106613" y="1735387"/>
            <a:ext cx="2240750" cy="1333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84B181-587F-D242-BCC7-E4068015ECCC}"/>
              </a:ext>
            </a:extLst>
          </p:cNvPr>
          <p:cNvSpPr txBox="1"/>
          <p:nvPr/>
        </p:nvSpPr>
        <p:spPr>
          <a:xfrm>
            <a:off x="8478982" y="116378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 변경해보세요</a:t>
            </a:r>
          </a:p>
        </p:txBody>
      </p:sp>
    </p:spTree>
    <p:extLst>
      <p:ext uri="{BB962C8B-B14F-4D97-AF65-F5344CB8AC3E}">
        <p14:creationId xmlns:p14="http://schemas.microsoft.com/office/powerpoint/2010/main" val="230600773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CBC5ED-CD57-8845-866B-7F8A93836ACE}"/>
              </a:ext>
            </a:extLst>
          </p:cNvPr>
          <p:cNvSpPr txBox="1"/>
          <p:nvPr/>
        </p:nvSpPr>
        <p:spPr>
          <a:xfrm>
            <a:off x="2601293" y="457201"/>
            <a:ext cx="698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 그럼 업데이트가 되었으니 등록처럼 디테일로 똑같이 보냅니다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7BC811-876D-574F-A934-D22CD07C9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5" y="995917"/>
            <a:ext cx="11310618" cy="503554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C24AC40-1C59-A848-998E-009EA7A60A03}"/>
              </a:ext>
            </a:extLst>
          </p:cNvPr>
          <p:cNvSpPr/>
          <p:nvPr/>
        </p:nvSpPr>
        <p:spPr>
          <a:xfrm>
            <a:off x="1993981" y="3585880"/>
            <a:ext cx="9243513" cy="69069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9357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63B9CB-C672-2347-B7CF-3C1D8490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20650"/>
            <a:ext cx="8712200" cy="6616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D1B7129-FC2D-3745-8A36-7F6515DDEB66}"/>
              </a:ext>
            </a:extLst>
          </p:cNvPr>
          <p:cNvSpPr/>
          <p:nvPr/>
        </p:nvSpPr>
        <p:spPr>
          <a:xfrm>
            <a:off x="4624887" y="5920006"/>
            <a:ext cx="1398924" cy="8173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609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F45219-5621-CC4C-BB64-9076A185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155700"/>
            <a:ext cx="8153400" cy="454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11002-4258-7047-BD49-1566C1A9B7B9}"/>
              </a:ext>
            </a:extLst>
          </p:cNvPr>
          <p:cNvSpPr txBox="1"/>
          <p:nvPr/>
        </p:nvSpPr>
        <p:spPr>
          <a:xfrm>
            <a:off x="3729790" y="336885"/>
            <a:ext cx="387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</a:t>
            </a:r>
            <a:r>
              <a:rPr kumimoji="1" lang="en-US" altLang="ko-KR" dirty="0"/>
              <a:t>DELETE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구현해봅니다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C7691ACC-CAFB-774B-BC56-18D8790158B0}"/>
              </a:ext>
            </a:extLst>
          </p:cNvPr>
          <p:cNvSpPr/>
          <p:nvPr/>
        </p:nvSpPr>
        <p:spPr>
          <a:xfrm>
            <a:off x="6096000" y="4667720"/>
            <a:ext cx="1398924" cy="8173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6591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C62A96-AF6D-D845-BDC7-75C6D2B1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813" y="1078403"/>
            <a:ext cx="9278374" cy="193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D8F49-32A8-5747-9B18-9C2D029BC3FA}"/>
              </a:ext>
            </a:extLst>
          </p:cNvPr>
          <p:cNvSpPr txBox="1"/>
          <p:nvPr/>
        </p:nvSpPr>
        <p:spPr>
          <a:xfrm>
            <a:off x="2719139" y="312821"/>
            <a:ext cx="722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삭제 버튼에 클릭 이벤트를 붙이고 스크립트에 메소드를 추가합니다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7DD15A-107F-CC43-A262-B3AB52BC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13" y="3084939"/>
            <a:ext cx="5171574" cy="3266257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668CFF05-8553-6441-B79C-CB8C8CCBA9EC}"/>
              </a:ext>
            </a:extLst>
          </p:cNvPr>
          <p:cNvSpPr/>
          <p:nvPr/>
        </p:nvSpPr>
        <p:spPr>
          <a:xfrm>
            <a:off x="4507830" y="4309394"/>
            <a:ext cx="2013285" cy="168233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BD5649AF-41C3-3248-AD4A-6AFC3803E5D1}"/>
              </a:ext>
            </a:extLst>
          </p:cNvPr>
          <p:cNvSpPr/>
          <p:nvPr/>
        </p:nvSpPr>
        <p:spPr>
          <a:xfrm>
            <a:off x="5629799" y="2239585"/>
            <a:ext cx="2238853" cy="53400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712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FAFB1-A630-074F-9443-07C8F9A3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74" y="1803399"/>
            <a:ext cx="9914852" cy="4573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05BB9-EDE8-D14A-B6CE-7E01A66AE19A}"/>
              </a:ext>
            </a:extLst>
          </p:cNvPr>
          <p:cNvSpPr txBox="1"/>
          <p:nvPr/>
        </p:nvSpPr>
        <p:spPr>
          <a:xfrm>
            <a:off x="2070346" y="938463"/>
            <a:ext cx="805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Restapi</a:t>
            </a:r>
            <a:r>
              <a:rPr kumimoji="1" lang="en-US" altLang="ko-KR" dirty="0"/>
              <a:t> delete</a:t>
            </a:r>
            <a:r>
              <a:rPr kumimoji="1" lang="ko-KR" altLang="en-US" dirty="0"/>
              <a:t>로 똑같이 넘어온 시퀀스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값을 가지고 서버로 요청을 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23EE4A5-D2BC-3046-BC9A-BB4ED9BD2EAF}"/>
              </a:ext>
            </a:extLst>
          </p:cNvPr>
          <p:cNvSpPr/>
          <p:nvPr/>
        </p:nvSpPr>
        <p:spPr>
          <a:xfrm>
            <a:off x="2967788" y="2769352"/>
            <a:ext cx="8085638" cy="23561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20944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8CD451-F6EF-944E-BD6C-0E0264E7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45" y="586370"/>
            <a:ext cx="8673946" cy="56852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898BE4-6773-BA4D-AAAF-CB2A0011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9" y="1564772"/>
            <a:ext cx="2916612" cy="372845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0774D01-15CC-3F4E-B9B5-40C0F9033E84}"/>
              </a:ext>
            </a:extLst>
          </p:cNvPr>
          <p:cNvSpPr/>
          <p:nvPr/>
        </p:nvSpPr>
        <p:spPr>
          <a:xfrm>
            <a:off x="4507830" y="723606"/>
            <a:ext cx="7331244" cy="226022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C143CA9-6B48-2D4B-B849-172DE4C85902}"/>
              </a:ext>
            </a:extLst>
          </p:cNvPr>
          <p:cNvSpPr/>
          <p:nvPr/>
        </p:nvSpPr>
        <p:spPr>
          <a:xfrm>
            <a:off x="4997115" y="5157538"/>
            <a:ext cx="1812760" cy="689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C4245C0-D9E7-C64B-B47B-802A810EEA76}"/>
              </a:ext>
            </a:extLst>
          </p:cNvPr>
          <p:cNvSpPr/>
          <p:nvPr/>
        </p:nvSpPr>
        <p:spPr>
          <a:xfrm>
            <a:off x="437290" y="2109538"/>
            <a:ext cx="1812760" cy="689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54163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5E93F0-9032-D949-B333-57021B309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806" y="1732213"/>
            <a:ext cx="7343832" cy="37063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E45BC9-4528-FF48-AB4E-574F49E6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12" y="1575802"/>
            <a:ext cx="3009321" cy="3706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51112-40BC-F34B-A1A6-9B9F3B685422}"/>
              </a:ext>
            </a:extLst>
          </p:cNvPr>
          <p:cNvSpPr txBox="1"/>
          <p:nvPr/>
        </p:nvSpPr>
        <p:spPr>
          <a:xfrm>
            <a:off x="3224464" y="637737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마찬가지로 엔트리 포인트에도 경로를 받아줍니다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0C11A23E-B54F-B14F-91AE-DBD98E909A2B}"/>
              </a:ext>
            </a:extLst>
          </p:cNvPr>
          <p:cNvSpPr/>
          <p:nvPr/>
        </p:nvSpPr>
        <p:spPr>
          <a:xfrm>
            <a:off x="653858" y="3962401"/>
            <a:ext cx="1812760" cy="689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B0EB70A7-0B35-AD4E-B33F-C2324CE4E8E9}"/>
              </a:ext>
            </a:extLst>
          </p:cNvPr>
          <p:cNvSpPr/>
          <p:nvPr/>
        </p:nvSpPr>
        <p:spPr>
          <a:xfrm>
            <a:off x="5189620" y="4499812"/>
            <a:ext cx="6348522" cy="689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78805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592961-2E17-9C47-838D-485B41F0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08605"/>
            <a:ext cx="7924800" cy="414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B2EB0-6CC2-8449-984F-982E0A5ECBBB}"/>
              </a:ext>
            </a:extLst>
          </p:cNvPr>
          <p:cNvSpPr txBox="1"/>
          <p:nvPr/>
        </p:nvSpPr>
        <p:spPr>
          <a:xfrm>
            <a:off x="3762669" y="1010652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삭제버튼을 누르고 서버 콘솔을 확인합니다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2798553-A1D3-344B-8F13-674F0A599DD0}"/>
              </a:ext>
            </a:extLst>
          </p:cNvPr>
          <p:cNvSpPr/>
          <p:nvPr/>
        </p:nvSpPr>
        <p:spPr>
          <a:xfrm>
            <a:off x="6144126" y="5269832"/>
            <a:ext cx="1199006" cy="8067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7262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13397B7-5FF1-4348-BA51-6F51A9AD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1" y="1356728"/>
            <a:ext cx="7614395" cy="41445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8C261E-FE56-1E49-A033-16F1DEAE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12" y="1575802"/>
            <a:ext cx="3009321" cy="370639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92EAF1A-FB49-6D4F-96CD-95B49A17358C}"/>
              </a:ext>
            </a:extLst>
          </p:cNvPr>
          <p:cNvSpPr/>
          <p:nvPr/>
        </p:nvSpPr>
        <p:spPr>
          <a:xfrm>
            <a:off x="653858" y="4034590"/>
            <a:ext cx="1812760" cy="68981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00D9B-E87B-7C44-9008-EF7D35A59C08}"/>
              </a:ext>
            </a:extLst>
          </p:cNvPr>
          <p:cNvSpPr txBox="1"/>
          <p:nvPr/>
        </p:nvSpPr>
        <p:spPr>
          <a:xfrm>
            <a:off x="3548306" y="649706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삭제는 깔끔하게 지워주고 말겠습니다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7D38156-10ED-FC4A-818A-9F71840582FD}"/>
              </a:ext>
            </a:extLst>
          </p:cNvPr>
          <p:cNvSpPr/>
          <p:nvPr/>
        </p:nvSpPr>
        <p:spPr>
          <a:xfrm>
            <a:off x="4911123" y="2847306"/>
            <a:ext cx="6061677" cy="237456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9123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592961-2E17-9C47-838D-485B41F0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08605"/>
            <a:ext cx="7924800" cy="414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B2EB0-6CC2-8449-984F-982E0A5ECBBB}"/>
              </a:ext>
            </a:extLst>
          </p:cNvPr>
          <p:cNvSpPr txBox="1"/>
          <p:nvPr/>
        </p:nvSpPr>
        <p:spPr>
          <a:xfrm>
            <a:off x="3762669" y="1010652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삭제버튼을 누르고 서버 콘솔을 확인합니다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2798553-A1D3-344B-8F13-674F0A599DD0}"/>
              </a:ext>
            </a:extLst>
          </p:cNvPr>
          <p:cNvSpPr/>
          <p:nvPr/>
        </p:nvSpPr>
        <p:spPr>
          <a:xfrm>
            <a:off x="6144126" y="5269832"/>
            <a:ext cx="1199006" cy="8067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88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5. package-</a:t>
            </a:r>
            <a:r>
              <a:rPr lang="en-US" altLang="ko-KR" sz="3600" dirty="0" err="1"/>
              <a:t>json</a:t>
            </a:r>
            <a:r>
              <a:rPr lang="en-US" altLang="ko-KR" sz="3600" dirty="0"/>
              <a:t> </a:t>
            </a:r>
            <a:r>
              <a:rPr lang="ko-KR" altLang="en-US" sz="3600" dirty="0"/>
              <a:t>설명</a:t>
            </a:r>
          </a:p>
        </p:txBody>
      </p:sp>
      <p:pic>
        <p:nvPicPr>
          <p:cNvPr id="3074" name="Picture 2" descr="C:\Users\N_1005\Downloads\n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6" y="703716"/>
            <a:ext cx="11094842" cy="578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558380" y="1233715"/>
            <a:ext cx="6854961" cy="66765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65640" y="1952161"/>
            <a:ext cx="6854961" cy="113938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72900" y="3135054"/>
            <a:ext cx="6854961" cy="334908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68114" y="1132114"/>
            <a:ext cx="1059543" cy="435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프로젝트 정보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746992" y="1952161"/>
            <a:ext cx="1530608" cy="435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err="1">
                <a:solidFill>
                  <a:schemeClr val="tx1"/>
                </a:solidFill>
              </a:rPr>
              <a:t>Npm</a:t>
            </a: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 err="1">
                <a:solidFill>
                  <a:schemeClr val="tx1"/>
                </a:solidFill>
              </a:rPr>
              <a:t>실핼</a:t>
            </a:r>
            <a:r>
              <a:rPr lang="ko-KR" altLang="en-US" sz="1100" dirty="0">
                <a:solidFill>
                  <a:schemeClr val="tx1"/>
                </a:solidFill>
              </a:rPr>
              <a:t> 명령어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10710" y="3251167"/>
            <a:ext cx="1770092" cy="435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뷰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 err="1">
                <a:solidFill>
                  <a:schemeClr val="tx1"/>
                </a:solidFill>
              </a:rPr>
              <a:t>웹팩</a:t>
            </a:r>
            <a:r>
              <a:rPr lang="ko-KR" altLang="en-US" sz="1100" dirty="0">
                <a:solidFill>
                  <a:schemeClr val="tx1"/>
                </a:solidFill>
              </a:rPr>
              <a:t> 관련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88358910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EE985C-DCFE-5743-9CFE-2D2204B9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8" y="1408169"/>
            <a:ext cx="11479664" cy="7209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630BB6-3296-A34D-8720-6933F625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3483800"/>
            <a:ext cx="8445500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8A1A6-F944-CD4C-8111-44D6D1D5E7FC}"/>
              </a:ext>
            </a:extLst>
          </p:cNvPr>
          <p:cNvSpPr txBox="1"/>
          <p:nvPr/>
        </p:nvSpPr>
        <p:spPr>
          <a:xfrm>
            <a:off x="5125453" y="433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서버콘솔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F9EDD-D2C7-1B4B-BC8E-0F0BCA4507A3}"/>
              </a:ext>
            </a:extLst>
          </p:cNvPr>
          <p:cNvSpPr txBox="1"/>
          <p:nvPr/>
        </p:nvSpPr>
        <p:spPr>
          <a:xfrm>
            <a:off x="4738327" y="273481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클라이언트 콘솔</a:t>
            </a:r>
          </a:p>
        </p:txBody>
      </p:sp>
    </p:spTree>
    <p:extLst>
      <p:ext uri="{BB962C8B-B14F-4D97-AF65-F5344CB8AC3E}">
        <p14:creationId xmlns:p14="http://schemas.microsoft.com/office/powerpoint/2010/main" val="40475827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8565A3-5EA7-2B49-A0A4-01AC70334B4B}"/>
              </a:ext>
            </a:extLst>
          </p:cNvPr>
          <p:cNvSpPr txBox="1"/>
          <p:nvPr/>
        </p:nvSpPr>
        <p:spPr>
          <a:xfrm>
            <a:off x="3340276" y="697832"/>
            <a:ext cx="551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마지막으로 삭제에 성공하면 리스트로 보내줍니다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5143A-21FD-B043-9B4D-08112BDE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46" y="1317456"/>
            <a:ext cx="9249611" cy="509061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CCF0D3B5-FCF3-0443-9118-6818A2B4A340}"/>
              </a:ext>
            </a:extLst>
          </p:cNvPr>
          <p:cNvSpPr/>
          <p:nvPr/>
        </p:nvSpPr>
        <p:spPr>
          <a:xfrm>
            <a:off x="3340275" y="3633538"/>
            <a:ext cx="4744945" cy="80678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3477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D17584-F435-F143-9A86-8D35FD92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047750"/>
            <a:ext cx="9258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29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66057" y="424033"/>
            <a:ext cx="99719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6. </a:t>
            </a:r>
            <a:r>
              <a:rPr lang="en-US" altLang="ko-KR" sz="3600" dirty="0" err="1"/>
              <a:t>Webpack</a:t>
            </a:r>
            <a:r>
              <a:rPr lang="ko-KR" altLang="en-US" sz="3600" dirty="0"/>
              <a:t>이란</a:t>
            </a:r>
            <a:r>
              <a:rPr lang="en-US" altLang="ko-KR" sz="3600" dirty="0"/>
              <a:t>?</a:t>
            </a:r>
          </a:p>
          <a:p>
            <a:r>
              <a:rPr lang="en-US" altLang="ko-KR" sz="3600" dirty="0"/>
              <a:t>    </a:t>
            </a:r>
            <a:endParaRPr lang="en-US" altLang="ko-KR" sz="3200" dirty="0"/>
          </a:p>
          <a:p>
            <a:endParaRPr lang="en-US" altLang="ko-KR" sz="3200" dirty="0"/>
          </a:p>
          <a:p>
            <a:endParaRPr lang="ko-KR" altLang="en-US" sz="3600" dirty="0"/>
          </a:p>
        </p:txBody>
      </p:sp>
      <p:pic>
        <p:nvPicPr>
          <p:cNvPr id="5122" name="Picture 2" descr="C:\Users\N_1005\Downloads\n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788" y="1854881"/>
            <a:ext cx="9505497" cy="31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171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6. </a:t>
            </a:r>
            <a:r>
              <a:rPr lang="en-US" altLang="ko-KR" sz="3600" dirty="0" err="1"/>
              <a:t>WebPack</a:t>
            </a:r>
            <a:r>
              <a:rPr lang="ko-KR" altLang="en-US" sz="3600" dirty="0"/>
              <a:t>이란</a:t>
            </a:r>
            <a:r>
              <a:rPr lang="en-US" altLang="ko-KR" sz="3600" dirty="0"/>
              <a:t>? (</a:t>
            </a:r>
            <a:r>
              <a:rPr lang="ko-KR" altLang="en-US" sz="3600" dirty="0"/>
              <a:t>계속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4098" name="Picture 2" descr="C:\Users\N_1005\Downloads\n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22" y="2066001"/>
            <a:ext cx="25336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3991435" y="2627067"/>
            <a:ext cx="586822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 txBox="1">
            <a:spLocks/>
          </p:cNvSpPr>
          <p:nvPr/>
        </p:nvSpPr>
        <p:spPr>
          <a:xfrm>
            <a:off x="4593842" y="2162658"/>
            <a:ext cx="7075649" cy="624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ko-KR" altLang="en-US" sz="2000" dirty="0"/>
            </a:br>
            <a:r>
              <a:rPr lang="ko-KR" altLang="en-US" sz="2000" dirty="0"/>
              <a:t> 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 err="1"/>
              <a:t>vue</a:t>
            </a:r>
            <a:r>
              <a:rPr lang="ko-KR" altLang="en-US" sz="2000" dirty="0"/>
              <a:t>를 </a:t>
            </a:r>
            <a:r>
              <a:rPr lang="en-US" altLang="ko-KR" sz="2000" dirty="0" err="1"/>
              <a:t>html,css,javascript</a:t>
            </a:r>
            <a:r>
              <a:rPr lang="en-US" altLang="ko-KR" sz="2000" dirty="0"/>
              <a:t> </a:t>
            </a:r>
            <a:r>
              <a:rPr lang="ko-KR" altLang="en-US" sz="2000" dirty="0"/>
              <a:t>로 변환된</a:t>
            </a:r>
            <a:r>
              <a:rPr lang="en-US" altLang="ko-KR" sz="2000" dirty="0"/>
              <a:t> </a:t>
            </a:r>
            <a:r>
              <a:rPr lang="ko-KR" altLang="en-US" sz="2000" dirty="0"/>
              <a:t>파일 존재</a:t>
            </a:r>
          </a:p>
        </p:txBody>
      </p:sp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1132764" y="736487"/>
            <a:ext cx="9144000" cy="1277258"/>
          </a:xfrm>
        </p:spPr>
        <p:txBody>
          <a:bodyPr>
            <a:noAutofit/>
          </a:bodyPr>
          <a:lstStyle/>
          <a:p>
            <a:pPr algn="l"/>
            <a:r>
              <a:rPr lang="en-US" altLang="ko-KR" sz="2800" dirty="0"/>
              <a:t>$ </a:t>
            </a:r>
            <a:r>
              <a:rPr lang="en-US" altLang="ko-KR" sz="2800" dirty="0" err="1"/>
              <a:t>npm</a:t>
            </a:r>
            <a:r>
              <a:rPr lang="en-US" altLang="ko-KR" sz="2800" dirty="0"/>
              <a:t> run build</a:t>
            </a:r>
            <a:br>
              <a:rPr lang="en-US" altLang="ko-KR" sz="2800" dirty="0"/>
            </a:b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140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6. </a:t>
            </a:r>
            <a:r>
              <a:rPr lang="en-US" altLang="ko-KR" sz="3600" dirty="0" err="1"/>
              <a:t>WebPack</a:t>
            </a:r>
            <a:r>
              <a:rPr lang="ko-KR" altLang="en-US" sz="3600" dirty="0"/>
              <a:t>이란</a:t>
            </a:r>
            <a:r>
              <a:rPr lang="en-US" altLang="ko-KR" sz="3600" dirty="0"/>
              <a:t>? (</a:t>
            </a:r>
            <a:r>
              <a:rPr lang="ko-KR" altLang="en-US" sz="3600" dirty="0"/>
              <a:t>계속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6146" name="Picture 2" descr="C:\Users\N_1005\Downloads\n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27" y="822207"/>
            <a:ext cx="10766030" cy="56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67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6. </a:t>
            </a:r>
            <a:r>
              <a:rPr lang="en-US" altLang="ko-KR" sz="3600" dirty="0" err="1"/>
              <a:t>WebPack</a:t>
            </a:r>
            <a:r>
              <a:rPr lang="ko-KR" altLang="en-US" sz="3600" dirty="0"/>
              <a:t>이란</a:t>
            </a:r>
            <a:r>
              <a:rPr lang="en-US" altLang="ko-KR" sz="3600" dirty="0"/>
              <a:t>? (</a:t>
            </a:r>
            <a:r>
              <a:rPr lang="ko-KR" altLang="en-US" sz="3600" dirty="0"/>
              <a:t>계속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1132764" y="736487"/>
            <a:ext cx="9144000" cy="194865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dirty="0"/>
              <a:t>$ </a:t>
            </a:r>
            <a:r>
              <a:rPr lang="en-US" altLang="ko-KR" sz="2800" dirty="0" err="1"/>
              <a:t>npm</a:t>
            </a:r>
            <a:r>
              <a:rPr lang="en-US" altLang="ko-KR" sz="2800" dirty="0"/>
              <a:t> install http-server –g</a:t>
            </a:r>
            <a:br>
              <a:rPr lang="en-US" altLang="ko-KR" sz="2800" dirty="0"/>
            </a:br>
            <a:br>
              <a:rPr lang="en-US" altLang="ko-KR" sz="2800" dirty="0"/>
            </a:br>
            <a:r>
              <a:rPr lang="en-US" altLang="ko-KR" sz="2800" dirty="0"/>
              <a:t>$ http-server ./</a:t>
            </a:r>
            <a:r>
              <a:rPr lang="en-US" altLang="ko-KR" sz="2800" dirty="0" err="1"/>
              <a:t>dist</a:t>
            </a:r>
            <a:r>
              <a:rPr lang="en-US" altLang="ko-KR" sz="2800" dirty="0"/>
              <a:t> –p 9090</a:t>
            </a:r>
            <a:br>
              <a:rPr lang="en-US" altLang="ko-KR" sz="2800" dirty="0"/>
            </a:b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52775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6. </a:t>
            </a:r>
            <a:r>
              <a:rPr lang="en-US" altLang="ko-KR" sz="3600" dirty="0" err="1"/>
              <a:t>WebPack</a:t>
            </a:r>
            <a:r>
              <a:rPr lang="ko-KR" altLang="en-US" sz="3600" dirty="0"/>
              <a:t>이란</a:t>
            </a:r>
            <a:r>
              <a:rPr lang="en-US" altLang="ko-KR" sz="3600" dirty="0"/>
              <a:t>? (</a:t>
            </a:r>
            <a:r>
              <a:rPr lang="ko-KR" altLang="en-US" sz="3600" dirty="0"/>
              <a:t>계속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7170" name="Picture 2" descr="C:\Users\N_1005\Downloads\n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10" y="1309234"/>
            <a:ext cx="8354754" cy="324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477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6. </a:t>
            </a:r>
            <a:r>
              <a:rPr lang="en-US" altLang="ko-KR" sz="3600" dirty="0" err="1"/>
              <a:t>WebPack</a:t>
            </a:r>
            <a:r>
              <a:rPr lang="ko-KR" altLang="en-US" sz="3600" dirty="0"/>
              <a:t>이란</a:t>
            </a:r>
            <a:r>
              <a:rPr lang="en-US" altLang="ko-KR" sz="3600" dirty="0"/>
              <a:t>? (</a:t>
            </a:r>
            <a:r>
              <a:rPr lang="ko-KR" altLang="en-US" sz="3600" dirty="0"/>
              <a:t>계속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917786" y="928914"/>
            <a:ext cx="10780727" cy="5577227"/>
          </a:xfrm>
        </p:spPr>
        <p:txBody>
          <a:bodyPr>
            <a:noAutofit/>
          </a:bodyPr>
          <a:lstStyle/>
          <a:p>
            <a:pPr algn="l"/>
            <a:r>
              <a:rPr lang="en-US" altLang="ko-KR" sz="2800" dirty="0"/>
              <a:t>&lt;!DOCTYPE html&gt;&lt;html&gt;&lt;head&gt;&lt;meta charset=utf-8&gt;&lt;meta name=viewport content="width=device-</a:t>
            </a:r>
            <a:r>
              <a:rPr lang="en-US" altLang="ko-KR" sz="2800" dirty="0" err="1"/>
              <a:t>width,initial</a:t>
            </a:r>
            <a:r>
              <a:rPr lang="en-US" altLang="ko-KR" sz="2800" dirty="0"/>
              <a:t>-scale=1"&gt;&lt;title&gt;vue_project3&lt;/title&gt;&lt;</a:t>
            </a:r>
            <a:r>
              <a:rPr lang="en-US" altLang="ko-KR" sz="2800" dirty="0" err="1"/>
              <a:t>linkhref</a:t>
            </a:r>
            <a:r>
              <a:rPr lang="en-US" altLang="ko-KR" sz="2800" dirty="0"/>
              <a:t>=/static/</a:t>
            </a:r>
            <a:r>
              <a:rPr lang="en-US" altLang="ko-KR" sz="2800" dirty="0" err="1"/>
              <a:t>css</a:t>
            </a:r>
            <a:r>
              <a:rPr lang="en-US" altLang="ko-KR" sz="2800" dirty="0"/>
              <a:t>/app.30790115300ab27614ce176899523b62.css </a:t>
            </a:r>
            <a:r>
              <a:rPr lang="en-US" altLang="ko-KR" sz="2800" dirty="0" err="1"/>
              <a:t>rel</a:t>
            </a:r>
            <a:r>
              <a:rPr lang="en-US" altLang="ko-KR" sz="2800" dirty="0"/>
              <a:t>=</a:t>
            </a:r>
            <a:r>
              <a:rPr lang="en-US" altLang="ko-KR" sz="2800" dirty="0" err="1"/>
              <a:t>stylesheet</a:t>
            </a:r>
            <a:r>
              <a:rPr lang="en-US" altLang="ko-KR" sz="2800" dirty="0"/>
              <a:t>&gt;&lt;/head&gt;&lt;body&gt;&lt;div id=app&gt;&lt;/div&gt;&lt;script type=text/</a:t>
            </a:r>
            <a:r>
              <a:rPr lang="en-US" altLang="ko-KR" sz="2800" dirty="0" err="1"/>
              <a:t>javascript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=/static/</a:t>
            </a:r>
            <a:r>
              <a:rPr lang="en-US" altLang="ko-KR" sz="2800" dirty="0" err="1"/>
              <a:t>js</a:t>
            </a:r>
            <a:r>
              <a:rPr lang="en-US" altLang="ko-KR" sz="2800" dirty="0"/>
              <a:t>/manifest.2ae2e69a05c33dfc65f8.js&gt;&lt;/script&gt;&lt;script type=text/</a:t>
            </a:r>
            <a:r>
              <a:rPr lang="en-US" altLang="ko-KR" sz="2800" dirty="0" err="1"/>
              <a:t>javascript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=/static/</a:t>
            </a:r>
            <a:r>
              <a:rPr lang="en-US" altLang="ko-KR" sz="2800" dirty="0" err="1"/>
              <a:t>js</a:t>
            </a:r>
            <a:r>
              <a:rPr lang="en-US" altLang="ko-KR" sz="2800" dirty="0"/>
              <a:t>/vendor.4a04c5bd29b0304c7bd7.js&gt;&lt;/script&gt;&lt;script type=text/</a:t>
            </a:r>
            <a:r>
              <a:rPr lang="en-US" altLang="ko-KR" sz="2800" dirty="0" err="1"/>
              <a:t>javascript</a:t>
            </a:r>
            <a:r>
              <a:rPr lang="en-US" altLang="ko-KR" sz="2800" dirty="0"/>
              <a:t>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=/static/</a:t>
            </a:r>
            <a:r>
              <a:rPr lang="en-US" altLang="ko-KR" sz="2800" dirty="0" err="1"/>
              <a:t>js</a:t>
            </a:r>
            <a:r>
              <a:rPr lang="en-US" altLang="ko-KR" sz="2800" dirty="0"/>
              <a:t>/app.b22ce679862c47a75225.js&gt;&lt;/script&gt;&lt;/body&gt;&lt;/html&gt;</a:t>
            </a:r>
            <a:br>
              <a:rPr lang="en-US" altLang="ko-KR" sz="2800" dirty="0"/>
            </a:b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9" name="직사각형 8"/>
          <p:cNvSpPr/>
          <p:nvPr/>
        </p:nvSpPr>
        <p:spPr>
          <a:xfrm>
            <a:off x="5290782" y="116545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Index.html </a:t>
            </a:r>
            <a:r>
              <a:rPr lang="en-US" altLang="ko-KR" sz="3600" dirty="0">
                <a:sym typeface="Wingdings" pitchFamily="2" charset="2"/>
              </a:rPr>
              <a:t>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5498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3. VUE-CLI </a:t>
            </a:r>
            <a:r>
              <a:rPr lang="ko-KR" altLang="en-US" sz="3600" dirty="0"/>
              <a:t>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4DB38-1C4E-5F41-B56C-1A78111382A2}"/>
              </a:ext>
            </a:extLst>
          </p:cNvPr>
          <p:cNvSpPr txBox="1"/>
          <p:nvPr/>
        </p:nvSpPr>
        <p:spPr>
          <a:xfrm>
            <a:off x="3877056" y="2606040"/>
            <a:ext cx="3852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npm</a:t>
            </a:r>
            <a:r>
              <a:rPr lang="en-US" altLang="ko-KR" sz="3200" dirty="0"/>
              <a:t> install -g </a:t>
            </a:r>
            <a:r>
              <a:rPr lang="en-US" altLang="ko-KR" sz="3200" dirty="0" err="1"/>
              <a:t>vue</a:t>
            </a:r>
            <a:r>
              <a:rPr lang="en-US" altLang="ko-KR" sz="3200" dirty="0"/>
              <a:t>-cli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32716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7. </a:t>
            </a:r>
            <a:r>
              <a:rPr lang="en-US" altLang="ko-KR" sz="3600" dirty="0" err="1"/>
              <a:t>Vue</a:t>
            </a:r>
            <a:r>
              <a:rPr lang="en-US" altLang="ko-KR" sz="3600" dirty="0"/>
              <a:t> </a:t>
            </a:r>
            <a:r>
              <a:rPr lang="ko-KR" altLang="en-US" sz="3600" dirty="0" err="1"/>
              <a:t>인스턴스</a:t>
            </a:r>
            <a:r>
              <a:rPr lang="en-US" altLang="ko-KR" sz="3600" dirty="0"/>
              <a:t> ?  </a:t>
            </a:r>
            <a:endParaRPr lang="ko-KR" altLang="en-US" sz="3600" dirty="0"/>
          </a:p>
        </p:txBody>
      </p:sp>
      <p:pic>
        <p:nvPicPr>
          <p:cNvPr id="2" name="Picture 2" descr="C:\Users\N_1005\Downloads\n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457" y="1175657"/>
            <a:ext cx="9187543" cy="50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27940" y="830652"/>
            <a:ext cx="1023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DOM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2928" y="790499"/>
            <a:ext cx="2343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/>
              <a:t>Javascript</a:t>
            </a:r>
            <a:r>
              <a:rPr lang="en-US" altLang="ko-KR" dirty="0"/>
              <a:t> Object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20449" y="1175656"/>
            <a:ext cx="4891322" cy="50364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4342" y="1176197"/>
            <a:ext cx="2452914" cy="50364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50307" y="1176197"/>
            <a:ext cx="1487064" cy="50364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92728" y="794370"/>
            <a:ext cx="1023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Vue.js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047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_1005\Downloads\n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46" y="1277257"/>
            <a:ext cx="7341053" cy="48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7. </a:t>
            </a:r>
            <a:r>
              <a:rPr lang="en-US" altLang="ko-KR" sz="3600" dirty="0" err="1"/>
              <a:t>Vue</a:t>
            </a:r>
            <a:r>
              <a:rPr lang="en-US" altLang="ko-KR" sz="3600" dirty="0"/>
              <a:t> </a:t>
            </a:r>
            <a:r>
              <a:rPr lang="ko-KR" altLang="en-US" sz="3600" dirty="0" err="1"/>
              <a:t>인스턴스</a:t>
            </a:r>
            <a:r>
              <a:rPr lang="en-US" altLang="ko-KR" sz="3600" dirty="0"/>
              <a:t> ? 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18144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8.ElementUI</a:t>
            </a:r>
            <a:r>
              <a:rPr lang="ko-KR" altLang="en-US" sz="3600" dirty="0"/>
              <a:t>이란</a:t>
            </a:r>
            <a:r>
              <a:rPr lang="en-US" altLang="ko-KR" sz="3600" dirty="0"/>
              <a:t>? </a:t>
            </a:r>
            <a:endParaRPr lang="ko-KR" altLang="en-US" sz="3600" dirty="0"/>
          </a:p>
        </p:txBody>
      </p:sp>
      <p:pic>
        <p:nvPicPr>
          <p:cNvPr id="1026" name="Picture 2" descr="C:\Users\N_1005\Downloads\n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1136422"/>
            <a:ext cx="799306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52204" y="330095"/>
            <a:ext cx="9144000" cy="874599"/>
          </a:xfrm>
        </p:spPr>
        <p:txBody>
          <a:bodyPr>
            <a:noAutofit/>
          </a:bodyPr>
          <a:lstStyle/>
          <a:p>
            <a:pPr algn="l"/>
            <a:r>
              <a:rPr lang="en-US" altLang="ko-KR" sz="2400" dirty="0">
                <a:hlinkClick r:id="rId4"/>
              </a:rPr>
              <a:t>https://itstory.tk/entry/Vuejs-UI-Librariesframework-</a:t>
            </a:r>
            <a:r>
              <a:rPr lang="ko-KR" altLang="en-US" sz="2400" dirty="0">
                <a:hlinkClick r:id="rId4"/>
              </a:rPr>
              <a:t>비교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018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D0227A-3437-5643-B0FF-9CD14C50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87" y="974256"/>
            <a:ext cx="4039438" cy="48473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F83D4A-250E-8841-8B87-0FD37A70B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425" y="6370438"/>
            <a:ext cx="2755900" cy="342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1B4047-525D-724F-9A9B-99F16AA3F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176" y="974256"/>
            <a:ext cx="3639269" cy="484732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8.ElementUI</a:t>
            </a:r>
            <a:r>
              <a:rPr lang="ko-KR" altLang="en-US" sz="3600" dirty="0"/>
              <a:t>이란</a:t>
            </a:r>
            <a:r>
              <a:rPr lang="en-US" altLang="ko-KR" sz="3600" dirty="0"/>
              <a:t>?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4632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4CC58E-ED84-964C-9D4E-94F52527F63A}"/>
              </a:ext>
            </a:extLst>
          </p:cNvPr>
          <p:cNvSpPr txBox="1"/>
          <p:nvPr/>
        </p:nvSpPr>
        <p:spPr>
          <a:xfrm>
            <a:off x="1828801" y="2721114"/>
            <a:ext cx="9448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/>
              <a:t>간단한 레이아웃을 드리도록 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1425467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FB3178-A4A5-8D46-B673-A575B13E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26" y="-25069"/>
            <a:ext cx="3110459" cy="6858000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E5384C79-95F8-6C47-8FC9-7DD83FD38927}"/>
              </a:ext>
            </a:extLst>
          </p:cNvPr>
          <p:cNvSpPr/>
          <p:nvPr/>
        </p:nvSpPr>
        <p:spPr>
          <a:xfrm>
            <a:off x="4701002" y="1606673"/>
            <a:ext cx="3145383" cy="557213"/>
          </a:xfrm>
          <a:prstGeom prst="frame">
            <a:avLst>
              <a:gd name="adj1" fmla="val 852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55FE9FB7-A158-EB48-8374-6D6AF5F023CF}"/>
              </a:ext>
            </a:extLst>
          </p:cNvPr>
          <p:cNvSpPr/>
          <p:nvPr/>
        </p:nvSpPr>
        <p:spPr>
          <a:xfrm>
            <a:off x="4735926" y="2796039"/>
            <a:ext cx="3116261" cy="1457325"/>
          </a:xfrm>
          <a:prstGeom prst="frame">
            <a:avLst>
              <a:gd name="adj1" fmla="val 419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9F40574B-85CB-B040-A640-F51232ABC94E}"/>
              </a:ext>
            </a:extLst>
          </p:cNvPr>
          <p:cNvSpPr/>
          <p:nvPr/>
        </p:nvSpPr>
        <p:spPr>
          <a:xfrm>
            <a:off x="4701002" y="4317478"/>
            <a:ext cx="3145382" cy="1738253"/>
          </a:xfrm>
          <a:prstGeom prst="frame">
            <a:avLst>
              <a:gd name="adj1" fmla="val 403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7F2DFF1-7BE2-CD40-8E89-8D4105BB8A5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221697" y="1885280"/>
            <a:ext cx="1479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1898D74-03FF-7F43-A16E-09FFB01CA599}"/>
              </a:ext>
            </a:extLst>
          </p:cNvPr>
          <p:cNvCxnSpPr>
            <a:cxnSpLocks/>
          </p:cNvCxnSpPr>
          <p:nvPr/>
        </p:nvCxnSpPr>
        <p:spPr>
          <a:xfrm>
            <a:off x="3014663" y="3429000"/>
            <a:ext cx="172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BE47844-882D-1B46-8B82-D4273CBF9359}"/>
              </a:ext>
            </a:extLst>
          </p:cNvPr>
          <p:cNvCxnSpPr>
            <a:cxnSpLocks/>
          </p:cNvCxnSpPr>
          <p:nvPr/>
        </p:nvCxnSpPr>
        <p:spPr>
          <a:xfrm>
            <a:off x="2979739" y="5119093"/>
            <a:ext cx="1721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FF4E2CB-62D2-F244-B630-CB635BDB7CC3}"/>
              </a:ext>
            </a:extLst>
          </p:cNvPr>
          <p:cNvSpPr txBox="1"/>
          <p:nvPr/>
        </p:nvSpPr>
        <p:spPr>
          <a:xfrm>
            <a:off x="1484229" y="167342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공통 컴포넌트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5925B9-8EF0-2C42-9A76-0C4B31EC2385}"/>
              </a:ext>
            </a:extLst>
          </p:cNvPr>
          <p:cNvSpPr txBox="1"/>
          <p:nvPr/>
        </p:nvSpPr>
        <p:spPr>
          <a:xfrm>
            <a:off x="2154032" y="3300412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CSS</a:t>
            </a:r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412FC0-503F-8149-8FDF-736EE5D086E8}"/>
              </a:ext>
            </a:extLst>
          </p:cNvPr>
          <p:cNvSpPr txBox="1"/>
          <p:nvPr/>
        </p:nvSpPr>
        <p:spPr>
          <a:xfrm>
            <a:off x="2128219" y="4934427"/>
            <a:ext cx="73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VIEW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67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BBB139-8901-1147-9C3E-45569C01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50" y="190500"/>
            <a:ext cx="6540500" cy="647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2D9E83-1DBA-144C-87C5-32926353F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143" y="190500"/>
            <a:ext cx="1308100" cy="4699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E65E6E1-CFCB-484D-9695-5A2B8AF3470A}"/>
              </a:ext>
            </a:extLst>
          </p:cNvPr>
          <p:cNvCxnSpPr>
            <a:cxnSpLocks/>
          </p:cNvCxnSpPr>
          <p:nvPr/>
        </p:nvCxnSpPr>
        <p:spPr>
          <a:xfrm>
            <a:off x="4344193" y="4274342"/>
            <a:ext cx="10739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2BCFA7-9F45-B947-B979-467ABAFEEBCF}"/>
              </a:ext>
            </a:extLst>
          </p:cNvPr>
          <p:cNvSpPr txBox="1"/>
          <p:nvPr/>
        </p:nvSpPr>
        <p:spPr>
          <a:xfrm>
            <a:off x="2378552" y="4089676"/>
            <a:ext cx="190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컴포넌트 </a:t>
            </a:r>
            <a:r>
              <a:rPr kumimoji="1" lang="en-US" altLang="ko-KR" dirty="0"/>
              <a:t>Import</a:t>
            </a:r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4C448A-D5E2-AB4F-8211-585645F4AD65}"/>
              </a:ext>
            </a:extLst>
          </p:cNvPr>
          <p:cNvSpPr txBox="1"/>
          <p:nvPr/>
        </p:nvSpPr>
        <p:spPr>
          <a:xfrm>
            <a:off x="2375377" y="114168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컴포넌트 적용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D16111-6F51-3846-A01B-8DFBB9813784}"/>
              </a:ext>
            </a:extLst>
          </p:cNvPr>
          <p:cNvCxnSpPr>
            <a:cxnSpLocks/>
          </p:cNvCxnSpPr>
          <p:nvPr/>
        </p:nvCxnSpPr>
        <p:spPr>
          <a:xfrm>
            <a:off x="4216558" y="1327662"/>
            <a:ext cx="10739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액자 26">
            <a:extLst>
              <a:ext uri="{FF2B5EF4-FFF2-40B4-BE49-F238E27FC236}">
                <a16:creationId xmlns:a16="http://schemas.microsoft.com/office/drawing/2014/main" id="{968681E0-07C9-674B-8249-75977E23ABAB}"/>
              </a:ext>
            </a:extLst>
          </p:cNvPr>
          <p:cNvSpPr/>
          <p:nvPr/>
        </p:nvSpPr>
        <p:spPr>
          <a:xfrm>
            <a:off x="5626137" y="795518"/>
            <a:ext cx="6222101" cy="72866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C3F993E-2E18-1746-856E-1146A7ECF2AC}"/>
              </a:ext>
            </a:extLst>
          </p:cNvPr>
          <p:cNvCxnSpPr>
            <a:cxnSpLocks/>
          </p:cNvCxnSpPr>
          <p:nvPr/>
        </p:nvCxnSpPr>
        <p:spPr>
          <a:xfrm>
            <a:off x="4057650" y="2265876"/>
            <a:ext cx="1325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4D90D2-31B5-454E-BEF5-83F7BEA99972}"/>
              </a:ext>
            </a:extLst>
          </p:cNvPr>
          <p:cNvSpPr txBox="1"/>
          <p:nvPr/>
        </p:nvSpPr>
        <p:spPr>
          <a:xfrm>
            <a:off x="3153017" y="2084009"/>
            <a:ext cx="87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Router</a:t>
            </a:r>
            <a:endParaRPr kumimoji="1" lang="ko-KR" altLang="en-US" dirty="0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1BEB467A-89CC-E945-9F3F-27113F8E0009}"/>
              </a:ext>
            </a:extLst>
          </p:cNvPr>
          <p:cNvSpPr/>
          <p:nvPr/>
        </p:nvSpPr>
        <p:spPr>
          <a:xfrm>
            <a:off x="5582285" y="3910012"/>
            <a:ext cx="6222101" cy="72866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E9827503-6B47-A74C-B85F-98CC58D6E32C}"/>
              </a:ext>
            </a:extLst>
          </p:cNvPr>
          <p:cNvSpPr/>
          <p:nvPr/>
        </p:nvSpPr>
        <p:spPr>
          <a:xfrm>
            <a:off x="5660405" y="5169826"/>
            <a:ext cx="6222101" cy="89265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752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387FD4-83DD-004C-AB52-588F4BD1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848"/>
            <a:ext cx="12192000" cy="4843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61BAF-D8B2-8340-8BEB-EF5303D2CC4D}"/>
              </a:ext>
            </a:extLst>
          </p:cNvPr>
          <p:cNvSpPr txBox="1"/>
          <p:nvPr/>
        </p:nvSpPr>
        <p:spPr>
          <a:xfrm>
            <a:off x="4226103" y="5418489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현재 화면입니다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B6FB7040-99FA-1444-B101-08C5A140BDE4}"/>
              </a:ext>
            </a:extLst>
          </p:cNvPr>
          <p:cNvSpPr/>
          <p:nvPr/>
        </p:nvSpPr>
        <p:spPr>
          <a:xfrm>
            <a:off x="0" y="49973"/>
            <a:ext cx="2200275" cy="4879149"/>
          </a:xfrm>
          <a:prstGeom prst="frame">
            <a:avLst>
              <a:gd name="adj1" fmla="val 388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565CA4-9532-A341-9D70-CF6540B86F2A}"/>
              </a:ext>
            </a:extLst>
          </p:cNvPr>
          <p:cNvSpPr txBox="1"/>
          <p:nvPr/>
        </p:nvSpPr>
        <p:spPr>
          <a:xfrm>
            <a:off x="482162" y="2355350"/>
            <a:ext cx="1401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</a:rPr>
              <a:t>Sidebar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5ABD29B4-A1AD-1945-A7BC-DF98F72AB6FF}"/>
              </a:ext>
            </a:extLst>
          </p:cNvPr>
          <p:cNvSpPr/>
          <p:nvPr/>
        </p:nvSpPr>
        <p:spPr>
          <a:xfrm>
            <a:off x="2200275" y="0"/>
            <a:ext cx="9858375" cy="657225"/>
          </a:xfrm>
          <a:prstGeom prst="frame">
            <a:avLst>
              <a:gd name="adj1" fmla="val 1040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BD08BE-EEE8-0749-ADBC-829CA52C9F6A}"/>
              </a:ext>
            </a:extLst>
          </p:cNvPr>
          <p:cNvSpPr txBox="1"/>
          <p:nvPr/>
        </p:nvSpPr>
        <p:spPr>
          <a:xfrm>
            <a:off x="4765923" y="103601"/>
            <a:ext cx="1343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</a:rPr>
              <a:t>Navbar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F106DA-CCBF-E841-B9C5-527928BD6D18}"/>
              </a:ext>
            </a:extLst>
          </p:cNvPr>
          <p:cNvSpPr txBox="1"/>
          <p:nvPr/>
        </p:nvSpPr>
        <p:spPr>
          <a:xfrm>
            <a:off x="4694911" y="1436317"/>
            <a:ext cx="2098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</a:rPr>
              <a:t>Router-view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889C8160-5D6B-494D-85D7-C1008952D812}"/>
              </a:ext>
            </a:extLst>
          </p:cNvPr>
          <p:cNvSpPr/>
          <p:nvPr/>
        </p:nvSpPr>
        <p:spPr>
          <a:xfrm>
            <a:off x="2210949" y="667463"/>
            <a:ext cx="9891711" cy="4258067"/>
          </a:xfrm>
          <a:prstGeom prst="frame">
            <a:avLst>
              <a:gd name="adj1" fmla="val 302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0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387FD4-83DD-004C-AB52-588F4BD1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848"/>
            <a:ext cx="12192000" cy="4843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61BAF-D8B2-8340-8BEB-EF5303D2CC4D}"/>
              </a:ext>
            </a:extLst>
          </p:cNvPr>
          <p:cNvSpPr txBox="1"/>
          <p:nvPr/>
        </p:nvSpPr>
        <p:spPr>
          <a:xfrm>
            <a:off x="3317041" y="2627398"/>
            <a:ext cx="74508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Sidebar</a:t>
            </a:r>
            <a:r>
              <a:rPr kumimoji="1" lang="ko-KR" altLang="en-US" sz="2800" dirty="0"/>
              <a:t>와 </a:t>
            </a:r>
            <a:r>
              <a:rPr kumimoji="1" lang="en-US" altLang="ko-KR" sz="2800" dirty="0"/>
              <a:t>views</a:t>
            </a:r>
            <a:r>
              <a:rPr kumimoji="1" lang="ko-KR" altLang="en-US" sz="2800" dirty="0"/>
              <a:t>에 있는 컴포넌트를 </a:t>
            </a:r>
            <a:r>
              <a:rPr kumimoji="1" lang="ko-KR" altLang="en-US" sz="2800" dirty="0" err="1"/>
              <a:t>라우트에</a:t>
            </a:r>
            <a:br>
              <a:rPr kumimoji="1" lang="en-US" altLang="ko-KR" sz="2800" dirty="0"/>
            </a:br>
            <a:r>
              <a:rPr kumimoji="1" lang="ko-KR" altLang="en-US" sz="2800" dirty="0"/>
              <a:t>적용시켜 보겠습니다</a:t>
            </a:r>
            <a:r>
              <a:rPr kumimoji="1"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B6FB7040-99FA-1444-B101-08C5A140BDE4}"/>
              </a:ext>
            </a:extLst>
          </p:cNvPr>
          <p:cNvSpPr/>
          <p:nvPr/>
        </p:nvSpPr>
        <p:spPr>
          <a:xfrm>
            <a:off x="0" y="49973"/>
            <a:ext cx="2200275" cy="4879149"/>
          </a:xfrm>
          <a:prstGeom prst="frame">
            <a:avLst>
              <a:gd name="adj1" fmla="val 388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7E2F3D-419B-2143-90A1-620E234F5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475" y="67848"/>
            <a:ext cx="2413000" cy="3683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4F668DB-8455-F34D-A8D0-C01A782BBD86}"/>
              </a:ext>
            </a:extLst>
          </p:cNvPr>
          <p:cNvCxnSpPr>
            <a:cxnSpLocks/>
          </p:cNvCxnSpPr>
          <p:nvPr/>
        </p:nvCxnSpPr>
        <p:spPr>
          <a:xfrm flipH="1" flipV="1">
            <a:off x="807522" y="534390"/>
            <a:ext cx="2509519" cy="25700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962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A42D05-FD7D-EB46-A340-20FB0ACD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63" y="389617"/>
            <a:ext cx="5998193" cy="6082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B8BF32-B236-9E4B-B56C-AB2FF2F5A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847" y="389617"/>
            <a:ext cx="3129305" cy="607876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6BFA491-2C36-6B4E-9A90-CF7515A82481}"/>
              </a:ext>
            </a:extLst>
          </p:cNvPr>
          <p:cNvSpPr/>
          <p:nvPr/>
        </p:nvSpPr>
        <p:spPr>
          <a:xfrm>
            <a:off x="1575750" y="3210914"/>
            <a:ext cx="2513172" cy="44668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A8F7E83-9413-AD42-86D6-5013B8A84C24}"/>
              </a:ext>
            </a:extLst>
          </p:cNvPr>
          <p:cNvSpPr/>
          <p:nvPr/>
        </p:nvSpPr>
        <p:spPr>
          <a:xfrm>
            <a:off x="6096000" y="3864766"/>
            <a:ext cx="3028541" cy="1312203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E89F26C0-32C9-3449-8A2A-5928896BEA9F}"/>
              </a:ext>
            </a:extLst>
          </p:cNvPr>
          <p:cNvSpPr/>
          <p:nvPr/>
        </p:nvSpPr>
        <p:spPr>
          <a:xfrm>
            <a:off x="5699856" y="1209389"/>
            <a:ext cx="5498573" cy="483629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59FC86-D4CB-044F-BDE3-4C451D048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413" y="4084370"/>
            <a:ext cx="17462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6E1732-4A17-4545-B454-15013359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05" y="0"/>
            <a:ext cx="11485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83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6EF358-ABE2-AB48-987F-AB9BBAA33CFA}"/>
              </a:ext>
            </a:extLst>
          </p:cNvPr>
          <p:cNvSpPr txBox="1"/>
          <p:nvPr/>
        </p:nvSpPr>
        <p:spPr>
          <a:xfrm>
            <a:off x="2945483" y="2653375"/>
            <a:ext cx="73725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라우터에 등록을 하였으니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/>
              <a:t>localhost:8080/#/</a:t>
            </a:r>
            <a:r>
              <a:rPr kumimoji="1" lang="en-US" altLang="ko-KR" sz="2800" dirty="0" err="1"/>
              <a:t>noticeList</a:t>
            </a:r>
            <a:r>
              <a:rPr kumimoji="1" lang="ko-KR" altLang="en-US" sz="2800" dirty="0"/>
              <a:t> 로 이동해봅니다</a:t>
            </a:r>
          </a:p>
        </p:txBody>
      </p:sp>
    </p:spTree>
    <p:extLst>
      <p:ext uri="{BB962C8B-B14F-4D97-AF65-F5344CB8AC3E}">
        <p14:creationId xmlns:p14="http://schemas.microsoft.com/office/powerpoint/2010/main" val="904615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F9B90D-B72C-5F4F-80AE-164AD8A03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026" y="104823"/>
            <a:ext cx="6392480" cy="6655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7A6EE3-2DE0-DF48-B5BA-2B3BAD58A27A}"/>
              </a:ext>
            </a:extLst>
          </p:cNvPr>
          <p:cNvSpPr txBox="1"/>
          <p:nvPr/>
        </p:nvSpPr>
        <p:spPr>
          <a:xfrm>
            <a:off x="797465" y="3098869"/>
            <a:ext cx="3894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나머지 </a:t>
            </a:r>
            <a:r>
              <a:rPr kumimoji="1" lang="en-US" altLang="ko-KR" dirty="0" err="1"/>
              <a:t>NoticeDetail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NoticeRegister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두개의 컴포넌트도 추가해보세요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6557517-CD27-D844-8BE9-C38C701AF95B}"/>
              </a:ext>
            </a:extLst>
          </p:cNvPr>
          <p:cNvSpPr/>
          <p:nvPr/>
        </p:nvSpPr>
        <p:spPr>
          <a:xfrm>
            <a:off x="6311896" y="4381995"/>
            <a:ext cx="2784604" cy="228006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960747FF-E6B4-C84A-81EC-080FE51ABE16}"/>
              </a:ext>
            </a:extLst>
          </p:cNvPr>
          <p:cNvSpPr/>
          <p:nvPr/>
        </p:nvSpPr>
        <p:spPr>
          <a:xfrm>
            <a:off x="6143503" y="342406"/>
            <a:ext cx="5613068" cy="77387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975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88E685-2ECC-5946-BF08-DFCC6CB4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335" y="1472179"/>
            <a:ext cx="4657557" cy="391364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D20DFE-2F31-6E4A-A955-E345D4AEB836}"/>
              </a:ext>
            </a:extLst>
          </p:cNvPr>
          <p:cNvCxnSpPr>
            <a:cxnSpLocks/>
          </p:cNvCxnSpPr>
          <p:nvPr/>
        </p:nvCxnSpPr>
        <p:spPr>
          <a:xfrm>
            <a:off x="3384978" y="3728852"/>
            <a:ext cx="3911172" cy="55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00875C-D5D5-DF49-AD26-5C60BCA9BBBD}"/>
              </a:ext>
            </a:extLst>
          </p:cNvPr>
          <p:cNvSpPr txBox="1"/>
          <p:nvPr/>
        </p:nvSpPr>
        <p:spPr>
          <a:xfrm>
            <a:off x="2782432" y="342147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?</a:t>
            </a: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9A98D8A0-0BBA-1642-B09F-DF92C079C6C0}"/>
              </a:ext>
            </a:extLst>
          </p:cNvPr>
          <p:cNvSpPr/>
          <p:nvPr/>
        </p:nvSpPr>
        <p:spPr>
          <a:xfrm>
            <a:off x="7370403" y="3832762"/>
            <a:ext cx="2949254" cy="1261752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91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F59F9F-451F-B74B-BAE2-8D86E624E87C}"/>
              </a:ext>
            </a:extLst>
          </p:cNvPr>
          <p:cNvSpPr txBox="1"/>
          <p:nvPr/>
        </p:nvSpPr>
        <p:spPr>
          <a:xfrm>
            <a:off x="4417620" y="2967335"/>
            <a:ext cx="4435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등록되지 않는 라우터 경로로 이동해보고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등록된 라우터들도 이동해봅니다</a:t>
            </a:r>
          </a:p>
        </p:txBody>
      </p:sp>
    </p:spTree>
    <p:extLst>
      <p:ext uri="{BB962C8B-B14F-4D97-AF65-F5344CB8AC3E}">
        <p14:creationId xmlns:p14="http://schemas.microsoft.com/office/powerpoint/2010/main" val="1909014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6E935B-6E48-DF43-BFE4-21D86409C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674"/>
            <a:ext cx="12192000" cy="45005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17F357-C5BD-BB4C-BE1D-B2B28FF65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075" y="269983"/>
            <a:ext cx="2235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67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6B9E38-2933-924A-9DEE-57005144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525" y="301625"/>
            <a:ext cx="3556000" cy="368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3820CC-5FE4-FF46-9B26-8036A06CB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4683"/>
            <a:ext cx="12192000" cy="430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78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16BFAD-0A8A-5E48-87BE-582AE16B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979"/>
            <a:ext cx="12192000" cy="350404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C3EFE13D-7077-384C-BE74-692ABF98BB01}"/>
              </a:ext>
            </a:extLst>
          </p:cNvPr>
          <p:cNvSpPr/>
          <p:nvPr/>
        </p:nvSpPr>
        <p:spPr>
          <a:xfrm>
            <a:off x="114579" y="1778331"/>
            <a:ext cx="1322335" cy="929243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75B07-9CFE-9443-81C8-7C719DBAEAA4}"/>
              </a:ext>
            </a:extLst>
          </p:cNvPr>
          <p:cNvSpPr txBox="1"/>
          <p:nvPr/>
        </p:nvSpPr>
        <p:spPr>
          <a:xfrm>
            <a:off x="3978234" y="926275"/>
            <a:ext cx="512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사이드바에</a:t>
            </a:r>
            <a:r>
              <a:rPr kumimoji="1" lang="ko-KR" altLang="en-US" dirty="0"/>
              <a:t> 등록한 라우터를 연결해 보겠습니다</a:t>
            </a:r>
          </a:p>
        </p:txBody>
      </p:sp>
    </p:spTree>
    <p:extLst>
      <p:ext uri="{BB962C8B-B14F-4D97-AF65-F5344CB8AC3E}">
        <p14:creationId xmlns:p14="http://schemas.microsoft.com/office/powerpoint/2010/main" val="1028595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4932B0-A896-4E45-ABCC-05AD7D86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1" y="955354"/>
            <a:ext cx="2625105" cy="5187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8C6AD8-D525-4445-BFF4-AE6EB0BD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725" y="955354"/>
            <a:ext cx="8263467" cy="5218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4F7BD-8576-AC45-9E73-1D1552C4378D}"/>
              </a:ext>
            </a:extLst>
          </p:cNvPr>
          <p:cNvSpPr txBox="1"/>
          <p:nvPr/>
        </p:nvSpPr>
        <p:spPr>
          <a:xfrm>
            <a:off x="5962459" y="336550"/>
            <a:ext cx="289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Sidebar</a:t>
            </a:r>
            <a:r>
              <a:rPr kumimoji="1" lang="ko-KR" altLang="en-US" dirty="0"/>
              <a:t>로 이동하겠습니다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2275A508-62B1-854E-83EE-A36A6811F7B9}"/>
              </a:ext>
            </a:extLst>
          </p:cNvPr>
          <p:cNvSpPr/>
          <p:nvPr/>
        </p:nvSpPr>
        <p:spPr>
          <a:xfrm>
            <a:off x="830614" y="3316374"/>
            <a:ext cx="2256970" cy="39224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DCB4BBA-EA66-4C4E-9CE9-A1198DE0B640}"/>
              </a:ext>
            </a:extLst>
          </p:cNvPr>
          <p:cNvSpPr/>
          <p:nvPr/>
        </p:nvSpPr>
        <p:spPr>
          <a:xfrm>
            <a:off x="3794030" y="4165598"/>
            <a:ext cx="7977162" cy="76200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599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CD99D5-D42D-BF49-B18F-51E396AF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51" y="583598"/>
            <a:ext cx="5238870" cy="5282363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E3766292-E9CE-334C-A682-EBA80BFB4FFE}"/>
              </a:ext>
            </a:extLst>
          </p:cNvPr>
          <p:cNvSpPr/>
          <p:nvPr/>
        </p:nvSpPr>
        <p:spPr>
          <a:xfrm>
            <a:off x="5796950" y="2035834"/>
            <a:ext cx="5238871" cy="1393165"/>
          </a:xfrm>
          <a:prstGeom prst="frame">
            <a:avLst>
              <a:gd name="adj1" fmla="val 145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135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D0227A-3437-5643-B0FF-9CD14C50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87" y="190500"/>
            <a:ext cx="4039438" cy="48473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F83D4A-250E-8841-8B87-0FD37A70B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425" y="5586682"/>
            <a:ext cx="2755900" cy="342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1B4047-525D-724F-9A9B-99F16AA3F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176" y="190500"/>
            <a:ext cx="3639269" cy="48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09B522-E10A-9441-B81E-C3CBE5BF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44" y="1889506"/>
            <a:ext cx="10835084" cy="253619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73CE475-8F4E-E842-A7AE-150DA7A42392}"/>
              </a:ext>
            </a:extLst>
          </p:cNvPr>
          <p:cNvSpPr/>
          <p:nvPr/>
        </p:nvSpPr>
        <p:spPr>
          <a:xfrm>
            <a:off x="713232" y="2103120"/>
            <a:ext cx="2157984" cy="33832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47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6E935B-6E48-DF43-BFE4-21D86409C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674"/>
            <a:ext cx="12192000" cy="450056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3B762C9E-7743-DB45-BFD6-944A0944D03B}"/>
              </a:ext>
            </a:extLst>
          </p:cNvPr>
          <p:cNvSpPr/>
          <p:nvPr/>
        </p:nvSpPr>
        <p:spPr>
          <a:xfrm>
            <a:off x="6080125" y="3136106"/>
            <a:ext cx="2351584" cy="678655"/>
          </a:xfrm>
          <a:prstGeom prst="frame">
            <a:avLst>
              <a:gd name="adj1" fmla="val 682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0FD20B-E1CC-4544-B3CE-AF55B56AEB00}"/>
              </a:ext>
            </a:extLst>
          </p:cNvPr>
          <p:cNvCxnSpPr>
            <a:cxnSpLocks/>
          </p:cNvCxnSpPr>
          <p:nvPr/>
        </p:nvCxnSpPr>
        <p:spPr>
          <a:xfrm flipV="1">
            <a:off x="4986338" y="3643314"/>
            <a:ext cx="1093787" cy="57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FA6ADB-9F2B-0947-8D4B-66E11733ACCB}"/>
              </a:ext>
            </a:extLst>
          </p:cNvPr>
          <p:cNvSpPr txBox="1"/>
          <p:nvPr/>
        </p:nvSpPr>
        <p:spPr>
          <a:xfrm>
            <a:off x="4664075" y="4229101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클릭시</a:t>
            </a:r>
            <a:r>
              <a:rPr kumimoji="1" lang="ko-KR" altLang="en-US" dirty="0"/>
              <a:t> 라우터 이동을 시켜보겠습니다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29D1E4-9A72-6F4E-BB47-DE2BA1FD9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24" y="289320"/>
            <a:ext cx="4479117" cy="6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9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14C1C7F-1319-E340-AA54-ABE278913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67" y="1167416"/>
            <a:ext cx="8921832" cy="51315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2896BC-D954-4B48-BC41-4BF02534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7" y="0"/>
            <a:ext cx="2617255" cy="6858000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C1372442-7541-4144-ABB1-5EA2CB93A50C}"/>
              </a:ext>
            </a:extLst>
          </p:cNvPr>
          <p:cNvSpPr/>
          <p:nvPr/>
        </p:nvSpPr>
        <p:spPr>
          <a:xfrm>
            <a:off x="3721737" y="4511627"/>
            <a:ext cx="7512320" cy="44038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C540581D-8044-CD46-AAF9-D548015FFAC5}"/>
              </a:ext>
            </a:extLst>
          </p:cNvPr>
          <p:cNvSpPr/>
          <p:nvPr/>
        </p:nvSpPr>
        <p:spPr>
          <a:xfrm>
            <a:off x="159812" y="4860850"/>
            <a:ext cx="2447920" cy="42235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575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0FD20B-E1CC-4544-B3CE-AF55B56AEB00}"/>
              </a:ext>
            </a:extLst>
          </p:cNvPr>
          <p:cNvCxnSpPr>
            <a:cxnSpLocks/>
          </p:cNvCxnSpPr>
          <p:nvPr/>
        </p:nvCxnSpPr>
        <p:spPr>
          <a:xfrm flipV="1">
            <a:off x="4484687" y="903284"/>
            <a:ext cx="22717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92C0E7A-6254-6C43-818B-FC09C825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725484"/>
            <a:ext cx="2057400" cy="355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D8E44A-6B09-A944-A283-85A0942F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314" y="715961"/>
            <a:ext cx="1739900" cy="33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81F8F1-6C71-B444-8824-7D76786C8DFA}"/>
              </a:ext>
            </a:extLst>
          </p:cNvPr>
          <p:cNvSpPr txBox="1"/>
          <p:nvPr/>
        </p:nvSpPr>
        <p:spPr>
          <a:xfrm>
            <a:off x="1338263" y="1757363"/>
            <a:ext cx="2057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 밖의</a:t>
            </a:r>
            <a:br>
              <a:rPr kumimoji="1" lang="en-US" altLang="ko-KR" dirty="0"/>
            </a:br>
            <a:r>
              <a:rPr lang="en-US" altLang="ko-KR" dirty="0" err="1"/>
              <a:t>v-on:keyup</a:t>
            </a:r>
            <a:endParaRPr lang="en-US" altLang="ko-KR" dirty="0"/>
          </a:p>
          <a:p>
            <a:r>
              <a:rPr lang="en-US" altLang="ko-KR" dirty="0" err="1"/>
              <a:t>v-on:keydown</a:t>
            </a:r>
            <a:endParaRPr lang="en-US" altLang="ko-KR" dirty="0"/>
          </a:p>
          <a:p>
            <a:r>
              <a:rPr lang="en-US" altLang="ko-KR" dirty="0" err="1"/>
              <a:t>v-on:mouseover</a:t>
            </a:r>
            <a:r>
              <a:rPr lang="en-US" altLang="ko-KR" dirty="0"/>
              <a:t> </a:t>
            </a:r>
            <a:r>
              <a:rPr lang="en-US" altLang="ko-KR" dirty="0" err="1"/>
              <a:t>v-on:mouseout</a:t>
            </a:r>
            <a:endParaRPr lang="en-US" altLang="ko-KR" dirty="0"/>
          </a:p>
          <a:p>
            <a:r>
              <a:rPr lang="en-US" altLang="ko-KR" dirty="0" err="1"/>
              <a:t>v-on:submit</a:t>
            </a:r>
            <a:endParaRPr kumimoji="1" lang="en-US" altLang="ko-KR" dirty="0"/>
          </a:p>
          <a:p>
            <a:r>
              <a:rPr lang="en-US" altLang="ko-KR" dirty="0" err="1"/>
              <a:t>v-on:reset</a:t>
            </a:r>
            <a:endParaRPr lang="en-US" altLang="ko-KR" dirty="0"/>
          </a:p>
          <a:p>
            <a:r>
              <a:rPr lang="en-US" altLang="ko-KR" dirty="0" err="1"/>
              <a:t>v-on:change</a:t>
            </a:r>
            <a:endParaRPr lang="en-US" altLang="ko-KR" dirty="0"/>
          </a:p>
          <a:p>
            <a:r>
              <a:rPr lang="ko-KR" altLang="en-US" dirty="0"/>
              <a:t>등등</a:t>
            </a:r>
            <a:endParaRPr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83107-3CD2-1249-A77A-FB7986E745F8}"/>
              </a:ext>
            </a:extLst>
          </p:cNvPr>
          <p:cNvSpPr txBox="1"/>
          <p:nvPr/>
        </p:nvSpPr>
        <p:spPr>
          <a:xfrm>
            <a:off x="7707314" y="1594367"/>
            <a:ext cx="2057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 밖의</a:t>
            </a:r>
            <a:br>
              <a:rPr kumimoji="1" lang="en-US" altLang="ko-KR" dirty="0"/>
            </a:br>
            <a:r>
              <a:rPr lang="en-US" altLang="ko-KR" dirty="0"/>
              <a:t>@</a:t>
            </a:r>
            <a:r>
              <a:rPr lang="en-US" altLang="ko-KR" dirty="0" err="1"/>
              <a:t>keyup</a:t>
            </a:r>
            <a:endParaRPr lang="en-US" altLang="ko-KR" dirty="0"/>
          </a:p>
          <a:p>
            <a:r>
              <a:rPr lang="en-US" altLang="ko-KR" dirty="0"/>
              <a:t>@</a:t>
            </a:r>
            <a:r>
              <a:rPr lang="en-US" altLang="ko-KR" dirty="0" err="1"/>
              <a:t>keydown</a:t>
            </a:r>
            <a:endParaRPr lang="en-US" altLang="ko-KR" dirty="0"/>
          </a:p>
          <a:p>
            <a:r>
              <a:rPr lang="en-US" altLang="ko-KR" dirty="0"/>
              <a:t>@mouseover </a:t>
            </a:r>
          </a:p>
          <a:p>
            <a:r>
              <a:rPr lang="en-US" altLang="ko-KR" dirty="0"/>
              <a:t>@</a:t>
            </a:r>
            <a:r>
              <a:rPr lang="en-US" altLang="ko-KR" dirty="0" err="1"/>
              <a:t>mouseout</a:t>
            </a:r>
            <a:endParaRPr lang="en-US" altLang="ko-KR" dirty="0"/>
          </a:p>
          <a:p>
            <a:r>
              <a:rPr lang="en-US" altLang="ko-KR" dirty="0"/>
              <a:t>@submit</a:t>
            </a:r>
            <a:endParaRPr kumimoji="1" lang="en-US" altLang="ko-KR" dirty="0"/>
          </a:p>
          <a:p>
            <a:r>
              <a:rPr lang="en-US" altLang="ko-KR" dirty="0"/>
              <a:t>@reset</a:t>
            </a:r>
          </a:p>
          <a:p>
            <a:r>
              <a:rPr lang="en-US" altLang="ko-KR" dirty="0"/>
              <a:t>@change</a:t>
            </a:r>
          </a:p>
          <a:p>
            <a:r>
              <a:rPr lang="ko-KR" altLang="en-US" dirty="0"/>
              <a:t>등등</a:t>
            </a:r>
            <a:endParaRPr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C0D8E-657C-0340-8654-4ADD4EA8FFF3}"/>
              </a:ext>
            </a:extLst>
          </p:cNvPr>
          <p:cNvSpPr txBox="1"/>
          <p:nvPr/>
        </p:nvSpPr>
        <p:spPr>
          <a:xfrm>
            <a:off x="5323573" y="12250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약어</a:t>
            </a:r>
          </a:p>
        </p:txBody>
      </p:sp>
    </p:spTree>
    <p:extLst>
      <p:ext uri="{BB962C8B-B14F-4D97-AF65-F5344CB8AC3E}">
        <p14:creationId xmlns:p14="http://schemas.microsoft.com/office/powerpoint/2010/main" val="2897152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6D6F87-A111-1549-B0AC-E42B8FB6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94" y="695535"/>
            <a:ext cx="9592284" cy="5941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7A3A28-C6AE-D941-8457-A94F5802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438" y="220520"/>
            <a:ext cx="5832197" cy="7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78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A232A1-E24B-8A40-AE4B-906187AAE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70" y="469935"/>
            <a:ext cx="6179465" cy="594048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A564EE6C-A193-F74F-A8B1-6E91407DDEAE}"/>
              </a:ext>
            </a:extLst>
          </p:cNvPr>
          <p:cNvSpPr/>
          <p:nvPr/>
        </p:nvSpPr>
        <p:spPr>
          <a:xfrm>
            <a:off x="6582887" y="2632096"/>
            <a:ext cx="3558639" cy="315118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50521CC-B59E-DA4C-A573-BF034346F3EC}"/>
              </a:ext>
            </a:extLst>
          </p:cNvPr>
          <p:cNvSpPr/>
          <p:nvPr/>
        </p:nvSpPr>
        <p:spPr>
          <a:xfrm>
            <a:off x="6582886" y="1733797"/>
            <a:ext cx="3558639" cy="89829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B2AD39-6789-E440-8002-F7239FACC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473" y="469935"/>
            <a:ext cx="3065035" cy="594048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96C0873E-544D-0641-A776-826F6923EDC1}"/>
              </a:ext>
            </a:extLst>
          </p:cNvPr>
          <p:cNvSpPr/>
          <p:nvPr/>
        </p:nvSpPr>
        <p:spPr>
          <a:xfrm>
            <a:off x="2324806" y="4556707"/>
            <a:ext cx="2484700" cy="44280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62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F7CCFF-F636-0140-BFCF-E7E20AD0F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318" y="111272"/>
            <a:ext cx="7387256" cy="6635456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32712439-076B-264B-8C4B-DD9120342350}"/>
              </a:ext>
            </a:extLst>
          </p:cNvPr>
          <p:cNvSpPr/>
          <p:nvPr/>
        </p:nvSpPr>
        <p:spPr>
          <a:xfrm>
            <a:off x="7190770" y="1264701"/>
            <a:ext cx="2451993" cy="4054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F1779ED6-4F43-1C46-B7E2-D1D8E1283D1A}"/>
              </a:ext>
            </a:extLst>
          </p:cNvPr>
          <p:cNvSpPr/>
          <p:nvPr/>
        </p:nvSpPr>
        <p:spPr>
          <a:xfrm>
            <a:off x="7931527" y="2150043"/>
            <a:ext cx="2159508" cy="4054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1928AB0C-B798-4144-A644-B5013D8BF816}"/>
              </a:ext>
            </a:extLst>
          </p:cNvPr>
          <p:cNvSpPr/>
          <p:nvPr/>
        </p:nvSpPr>
        <p:spPr>
          <a:xfrm>
            <a:off x="8263066" y="3897120"/>
            <a:ext cx="2424725" cy="4054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3C75E979-D7BD-8247-A77A-2EA1A36F9F19}"/>
              </a:ext>
            </a:extLst>
          </p:cNvPr>
          <p:cNvSpPr/>
          <p:nvPr/>
        </p:nvSpPr>
        <p:spPr>
          <a:xfrm>
            <a:off x="8810299" y="5935891"/>
            <a:ext cx="2815643" cy="40541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72C16-3940-A94F-91D9-105C731CCCBE}"/>
              </a:ext>
            </a:extLst>
          </p:cNvPr>
          <p:cNvSpPr txBox="1"/>
          <p:nvPr/>
        </p:nvSpPr>
        <p:spPr>
          <a:xfrm>
            <a:off x="1270660" y="2790701"/>
            <a:ext cx="21130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각각의 태그에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바인딩 시켜줍니다</a:t>
            </a:r>
          </a:p>
        </p:txBody>
      </p:sp>
    </p:spTree>
    <p:extLst>
      <p:ext uri="{BB962C8B-B14F-4D97-AF65-F5344CB8AC3E}">
        <p14:creationId xmlns:p14="http://schemas.microsoft.com/office/powerpoint/2010/main" val="3283378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D60B53-82A9-2040-AB43-43499779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33" y="1409039"/>
            <a:ext cx="6628631" cy="3724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C78AB-76E6-1E4C-93BE-3259C833EC54}"/>
              </a:ext>
            </a:extLst>
          </p:cNvPr>
          <p:cNvSpPr txBox="1"/>
          <p:nvPr/>
        </p:nvSpPr>
        <p:spPr>
          <a:xfrm>
            <a:off x="7198468" y="2817167"/>
            <a:ext cx="4562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바인딩이 잘 되었는지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간단하게 테스트 해보겠습니다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36858AE-AF05-3440-AF66-A0074A270975}"/>
              </a:ext>
            </a:extLst>
          </p:cNvPr>
          <p:cNvSpPr/>
          <p:nvPr/>
        </p:nvSpPr>
        <p:spPr>
          <a:xfrm>
            <a:off x="1218648" y="1896649"/>
            <a:ext cx="1474851" cy="52063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378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6572E7-931A-D84A-98C8-EEB9A58D8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7689"/>
            <a:ext cx="12192000" cy="4682622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3AB9F4B7-4461-2949-9366-A46D5286C69A}"/>
              </a:ext>
            </a:extLst>
          </p:cNvPr>
          <p:cNvSpPr/>
          <p:nvPr/>
        </p:nvSpPr>
        <p:spPr>
          <a:xfrm>
            <a:off x="214844" y="1200843"/>
            <a:ext cx="11327971" cy="52063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16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966191-0000-0641-9E1D-C7926127D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42" y="1515501"/>
            <a:ext cx="10130559" cy="4784696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99C2DCAA-BF46-BC45-B1F8-9B1B6CA32D05}"/>
              </a:ext>
            </a:extLst>
          </p:cNvPr>
          <p:cNvSpPr/>
          <p:nvPr/>
        </p:nvSpPr>
        <p:spPr>
          <a:xfrm>
            <a:off x="5187963" y="3375663"/>
            <a:ext cx="2032234" cy="4254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EAE8E6C6-3DA8-BC49-A6B0-28903B20C9DA}"/>
              </a:ext>
            </a:extLst>
          </p:cNvPr>
          <p:cNvSpPr/>
          <p:nvPr/>
        </p:nvSpPr>
        <p:spPr>
          <a:xfrm>
            <a:off x="5179600" y="3902415"/>
            <a:ext cx="4047525" cy="425482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809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653F39-11DF-3D47-9507-D3DB61479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61" y="211894"/>
            <a:ext cx="7356104" cy="656795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66F3F3DC-2531-C048-A8D5-570955719379}"/>
              </a:ext>
            </a:extLst>
          </p:cNvPr>
          <p:cNvSpPr/>
          <p:nvPr/>
        </p:nvSpPr>
        <p:spPr>
          <a:xfrm>
            <a:off x="5020614" y="4931725"/>
            <a:ext cx="5465298" cy="1504701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746BF-168A-944A-9DC5-507B4E643C70}"/>
              </a:ext>
            </a:extLst>
          </p:cNvPr>
          <p:cNvSpPr txBox="1"/>
          <p:nvPr/>
        </p:nvSpPr>
        <p:spPr>
          <a:xfrm>
            <a:off x="1032933" y="3048000"/>
            <a:ext cx="25747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메소드를</a:t>
            </a:r>
            <a:r>
              <a:rPr kumimoji="1" lang="ko-KR" altLang="en-US" dirty="0"/>
              <a:t> 만들고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안에 </a:t>
            </a:r>
            <a:r>
              <a:rPr kumimoji="1" lang="en-US" altLang="ko-KR" dirty="0" err="1"/>
              <a:t>onSubmit</a:t>
            </a:r>
            <a:r>
              <a:rPr kumimoji="1" lang="en-US" altLang="ko-KR" dirty="0"/>
              <a:t>()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메소드를</a:t>
            </a:r>
            <a:r>
              <a:rPr kumimoji="1" lang="ko-KR" altLang="en-US" dirty="0"/>
              <a:t> 추가해줍니다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CDD164B-E3F3-1348-89FC-B883AC94E404}"/>
              </a:ext>
            </a:extLst>
          </p:cNvPr>
          <p:cNvSpPr/>
          <p:nvPr/>
        </p:nvSpPr>
        <p:spPr>
          <a:xfrm>
            <a:off x="5020614" y="1819459"/>
            <a:ext cx="5465298" cy="311226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83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33D11A-2061-4449-BEF5-3956C989FA86}"/>
              </a:ext>
            </a:extLst>
          </p:cNvPr>
          <p:cNvSpPr txBox="1"/>
          <p:nvPr/>
        </p:nvSpPr>
        <p:spPr>
          <a:xfrm>
            <a:off x="3584448" y="2844225"/>
            <a:ext cx="5692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vue</a:t>
            </a:r>
            <a:r>
              <a:rPr lang="en-US" altLang="ko-KR" sz="3200" dirty="0"/>
              <a:t> </a:t>
            </a:r>
            <a:r>
              <a:rPr lang="en-US" altLang="ko-KR" sz="3200" dirty="0" err="1"/>
              <a:t>init</a:t>
            </a:r>
            <a:r>
              <a:rPr lang="en-US" altLang="ko-KR" sz="3200" dirty="0"/>
              <a:t> webpack first-</a:t>
            </a:r>
            <a:r>
              <a:rPr lang="en-US" altLang="ko-KR" sz="3200" dirty="0" err="1"/>
              <a:t>vueapp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32506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1D96A6-B71E-AE4F-8EA3-D96C40CEA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34" y="3073400"/>
            <a:ext cx="10179240" cy="1008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37BAC-2E0F-F14F-B3F9-4A0229C15858}"/>
              </a:ext>
            </a:extLst>
          </p:cNvPr>
          <p:cNvSpPr txBox="1"/>
          <p:nvPr/>
        </p:nvSpPr>
        <p:spPr>
          <a:xfrm>
            <a:off x="4555066" y="1507066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브라우저 콘솔</a:t>
            </a:r>
          </a:p>
        </p:txBody>
      </p:sp>
    </p:spTree>
    <p:extLst>
      <p:ext uri="{BB962C8B-B14F-4D97-AF65-F5344CB8AC3E}">
        <p14:creationId xmlns:p14="http://schemas.microsoft.com/office/powerpoint/2010/main" val="1348512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13993C-8C5F-034C-909A-F5F9AEBC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937" y="0"/>
            <a:ext cx="5879892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4D6E46-5A5F-9343-A90C-FB3F5884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67" y="586110"/>
            <a:ext cx="5777038" cy="173017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02BB7DB-9944-BE46-AD1F-25891D19B50D}"/>
              </a:ext>
            </a:extLst>
          </p:cNvPr>
          <p:cNvCxnSpPr>
            <a:cxnSpLocks/>
          </p:cNvCxnSpPr>
          <p:nvPr/>
        </p:nvCxnSpPr>
        <p:spPr>
          <a:xfrm>
            <a:off x="4001984" y="1889380"/>
            <a:ext cx="1870178" cy="153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2A4DF3-6736-4A49-AF49-BB013BBC3D88}"/>
              </a:ext>
            </a:extLst>
          </p:cNvPr>
          <p:cNvSpPr txBox="1"/>
          <p:nvPr/>
        </p:nvSpPr>
        <p:spPr>
          <a:xfrm>
            <a:off x="4775611" y="287178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this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FF63D-EDEA-2547-9057-8EBACFD9EBC2}"/>
              </a:ext>
            </a:extLst>
          </p:cNvPr>
          <p:cNvSpPr txBox="1"/>
          <p:nvPr/>
        </p:nvSpPr>
        <p:spPr>
          <a:xfrm>
            <a:off x="4140109" y="3741331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VueComponent</a:t>
            </a:r>
            <a:endParaRPr kumimoji="1" lang="ko-KR" altLang="en-US" dirty="0"/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D5E56F4-80B4-7D46-8F6E-1DD2DE95FE2F}"/>
              </a:ext>
            </a:extLst>
          </p:cNvPr>
          <p:cNvSpPr/>
          <p:nvPr/>
        </p:nvSpPr>
        <p:spPr>
          <a:xfrm>
            <a:off x="1482173" y="1451199"/>
            <a:ext cx="2750246" cy="36420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644EFFF7-FAE8-6346-9A7C-CCF9333A34D7}"/>
              </a:ext>
            </a:extLst>
          </p:cNvPr>
          <p:cNvSpPr/>
          <p:nvPr/>
        </p:nvSpPr>
        <p:spPr>
          <a:xfrm>
            <a:off x="6223268" y="2884597"/>
            <a:ext cx="1673823" cy="54440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399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12B14B-C6AF-D741-B4CA-DEA2B12A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3" y="2559050"/>
            <a:ext cx="6870700" cy="17399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797F522-F27F-FF4C-A3EB-00261CBB7C3E}"/>
              </a:ext>
            </a:extLst>
          </p:cNvPr>
          <p:cNvSpPr/>
          <p:nvPr/>
        </p:nvSpPr>
        <p:spPr>
          <a:xfrm>
            <a:off x="2910218" y="3328567"/>
            <a:ext cx="2864047" cy="71373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3E597-5528-6C4E-8EE3-5DC3E756E80E}"/>
              </a:ext>
            </a:extLst>
          </p:cNvPr>
          <p:cNvSpPr txBox="1"/>
          <p:nvPr/>
        </p:nvSpPr>
        <p:spPr>
          <a:xfrm>
            <a:off x="3793067" y="1620294"/>
            <a:ext cx="334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그러면 </a:t>
            </a:r>
            <a:r>
              <a:rPr kumimoji="1" lang="en-US" altLang="ko-KR" dirty="0" err="1"/>
              <a:t>this.form</a:t>
            </a:r>
            <a:r>
              <a:rPr kumimoji="1" lang="ko-KR" altLang="en-US" dirty="0"/>
              <a:t>을 찍어봅니다</a:t>
            </a:r>
          </a:p>
        </p:txBody>
      </p:sp>
    </p:spTree>
    <p:extLst>
      <p:ext uri="{BB962C8B-B14F-4D97-AF65-F5344CB8AC3E}">
        <p14:creationId xmlns:p14="http://schemas.microsoft.com/office/powerpoint/2010/main" val="1374975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5B4E7B-9237-DC4A-B9EC-E7ED194C2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89" y="0"/>
            <a:ext cx="9566622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65C9587-E601-0246-B1AF-47B8CBE4C475}"/>
              </a:ext>
            </a:extLst>
          </p:cNvPr>
          <p:cNvSpPr/>
          <p:nvPr/>
        </p:nvSpPr>
        <p:spPr>
          <a:xfrm>
            <a:off x="4663976" y="5763008"/>
            <a:ext cx="1261811" cy="713736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547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1A1AC8-6D75-3C44-9104-6551B1D5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03" y="1490847"/>
            <a:ext cx="7980301" cy="4837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6F5A3B-39F9-5841-875C-01201426927C}"/>
              </a:ext>
            </a:extLst>
          </p:cNvPr>
          <p:cNvSpPr txBox="1"/>
          <p:nvPr/>
        </p:nvSpPr>
        <p:spPr>
          <a:xfrm>
            <a:off x="5352011" y="676893"/>
            <a:ext cx="181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err="1"/>
              <a:t>this.form</a:t>
            </a:r>
            <a:endParaRPr kumimoji="1" lang="ko-KR" altLang="en-US" sz="3200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E9584EE1-985C-AB4F-AD47-120A08FEE521}"/>
              </a:ext>
            </a:extLst>
          </p:cNvPr>
          <p:cNvSpPr/>
          <p:nvPr/>
        </p:nvSpPr>
        <p:spPr>
          <a:xfrm>
            <a:off x="2660836" y="1808525"/>
            <a:ext cx="3435164" cy="2882227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34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EF89DD-22C6-D148-9155-7D9A2BBC7A62}"/>
              </a:ext>
            </a:extLst>
          </p:cNvPr>
          <p:cNvSpPr txBox="1"/>
          <p:nvPr/>
        </p:nvSpPr>
        <p:spPr>
          <a:xfrm>
            <a:off x="3323446" y="2828835"/>
            <a:ext cx="5545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서버로 데이터를 </a:t>
            </a:r>
            <a:r>
              <a:rPr kumimoji="1" lang="ko-KR" altLang="en-US" sz="2400" dirty="0" err="1"/>
              <a:t>보내기전에</a:t>
            </a:r>
            <a:r>
              <a:rPr kumimoji="1" lang="ko-KR" altLang="en-US" sz="2400" dirty="0"/>
              <a:t> 취소 구현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            </a:t>
            </a:r>
            <a:r>
              <a:rPr kumimoji="1" lang="ko-KR" altLang="en-US" sz="2400" dirty="0" err="1"/>
              <a:t>어떻게해야할까요</a:t>
            </a:r>
            <a:r>
              <a:rPr kumimoji="1" lang="en-US" altLang="ko-K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9613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75E40B-DD55-EC48-A3E2-68827E8A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9" y="2320059"/>
            <a:ext cx="10802342" cy="332072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15E72BF-5975-7644-9239-C39562E83A2D}"/>
              </a:ext>
            </a:extLst>
          </p:cNvPr>
          <p:cNvSpPr/>
          <p:nvPr/>
        </p:nvSpPr>
        <p:spPr>
          <a:xfrm>
            <a:off x="6382357" y="3719649"/>
            <a:ext cx="2536012" cy="521540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901E5-6AC6-6B4B-B4B9-A60CB349A4C0}"/>
              </a:ext>
            </a:extLst>
          </p:cNvPr>
          <p:cNvSpPr txBox="1"/>
          <p:nvPr/>
        </p:nvSpPr>
        <p:spPr>
          <a:xfrm>
            <a:off x="3865963" y="920469"/>
            <a:ext cx="5707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취소 버튼 클릭이벤트에 </a:t>
            </a:r>
            <a:r>
              <a:rPr kumimoji="1" lang="en-US" altLang="ko-KR" dirty="0" err="1"/>
              <a:t>onCancel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메서드를 추가하고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메서드에 </a:t>
            </a:r>
            <a:r>
              <a:rPr kumimoji="1" lang="en-US" altLang="ko-KR" dirty="0"/>
              <a:t>el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컨펌을</a:t>
            </a:r>
            <a:r>
              <a:rPr kumimoji="1" lang="ko-KR" altLang="en-US" dirty="0"/>
              <a:t> 띄웁니다</a:t>
            </a:r>
          </a:p>
        </p:txBody>
      </p:sp>
    </p:spTree>
    <p:extLst>
      <p:ext uri="{BB962C8B-B14F-4D97-AF65-F5344CB8AC3E}">
        <p14:creationId xmlns:p14="http://schemas.microsoft.com/office/powerpoint/2010/main" val="2866110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BE2CE5-92D1-2E42-BC47-AC8FCAAA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9" y="180702"/>
            <a:ext cx="4279900" cy="6120085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9F5DE77-F9CA-1E48-81B4-9E3995E6581D}"/>
              </a:ext>
            </a:extLst>
          </p:cNvPr>
          <p:cNvSpPr/>
          <p:nvPr/>
        </p:nvSpPr>
        <p:spPr>
          <a:xfrm>
            <a:off x="401599" y="764616"/>
            <a:ext cx="4279900" cy="1978584"/>
          </a:xfrm>
          <a:prstGeom prst="frame">
            <a:avLst>
              <a:gd name="adj1" fmla="val 21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705F5C9-50F6-DD47-9FF7-4E80065C42D0}"/>
              </a:ext>
            </a:extLst>
          </p:cNvPr>
          <p:cNvSpPr/>
          <p:nvPr/>
        </p:nvSpPr>
        <p:spPr>
          <a:xfrm>
            <a:off x="401599" y="4014788"/>
            <a:ext cx="4279900" cy="1300162"/>
          </a:xfrm>
          <a:prstGeom prst="frame">
            <a:avLst>
              <a:gd name="adj1" fmla="val 21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03593C7-9F46-DA4B-824E-D5F51BDB1924}"/>
              </a:ext>
            </a:extLst>
          </p:cNvPr>
          <p:cNvCxnSpPr>
            <a:cxnSpLocks/>
          </p:cNvCxnSpPr>
          <p:nvPr/>
        </p:nvCxnSpPr>
        <p:spPr>
          <a:xfrm>
            <a:off x="5276128" y="1643063"/>
            <a:ext cx="2096222" cy="1284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5A2F2-B158-1A43-96DF-344B9A060678}"/>
              </a:ext>
            </a:extLst>
          </p:cNvPr>
          <p:cNvSpPr txBox="1"/>
          <p:nvPr/>
        </p:nvSpPr>
        <p:spPr>
          <a:xfrm>
            <a:off x="7510503" y="2902237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ELEMENT UI FUNCTION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A3EA56-BEC9-8A49-BA72-9910D766D14C}"/>
              </a:ext>
            </a:extLst>
          </p:cNvPr>
          <p:cNvCxnSpPr>
            <a:cxnSpLocks/>
          </p:cNvCxnSpPr>
          <p:nvPr/>
        </p:nvCxnSpPr>
        <p:spPr>
          <a:xfrm flipV="1">
            <a:off x="5047890" y="3271569"/>
            <a:ext cx="2324460" cy="148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317DD4-E7C1-8340-B0B5-6483604378A0}"/>
              </a:ext>
            </a:extLst>
          </p:cNvPr>
          <p:cNvSpPr txBox="1"/>
          <p:nvPr/>
        </p:nvSpPr>
        <p:spPr>
          <a:xfrm>
            <a:off x="8076395" y="3429000"/>
            <a:ext cx="15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Promise </a:t>
            </a:r>
            <a:r>
              <a:rPr kumimoji="1" lang="ko-KR" altLang="en-US" dirty="0"/>
              <a:t>반환</a:t>
            </a:r>
          </a:p>
        </p:txBody>
      </p:sp>
    </p:spTree>
    <p:extLst>
      <p:ext uri="{BB962C8B-B14F-4D97-AF65-F5344CB8AC3E}">
        <p14:creationId xmlns:p14="http://schemas.microsoft.com/office/powerpoint/2010/main" val="2612613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E3B059-BFB2-DD48-902C-67FE41320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890" y="0"/>
            <a:ext cx="8614220" cy="5886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BEAD0F-E01D-ED40-B6C1-9F61D93DB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66700"/>
            <a:ext cx="39624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32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DF0DD-1EF5-0F42-B433-3D36494BF972}"/>
              </a:ext>
            </a:extLst>
          </p:cNvPr>
          <p:cNvSpPr txBox="1"/>
          <p:nvPr/>
        </p:nvSpPr>
        <p:spPr>
          <a:xfrm>
            <a:off x="2160196" y="1757177"/>
            <a:ext cx="8305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서버로 데이터를 </a:t>
            </a:r>
            <a:r>
              <a:rPr kumimoji="1" lang="ko-KR" altLang="en-US" sz="2400" dirty="0" err="1"/>
              <a:t>보내기전에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axios</a:t>
            </a:r>
            <a:r>
              <a:rPr kumimoji="1" lang="ko-KR" altLang="en-US" sz="2400" dirty="0"/>
              <a:t> 모듈을 설치 하겠습니다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				</a:t>
            </a:r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8B814-55CC-EF44-93F4-398238A2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957506"/>
            <a:ext cx="4419600" cy="80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BA25E4-EE04-9C42-B3C9-576D6851EA66}"/>
              </a:ext>
            </a:extLst>
          </p:cNvPr>
          <p:cNvSpPr txBox="1"/>
          <p:nvPr/>
        </p:nvSpPr>
        <p:spPr>
          <a:xfrm>
            <a:off x="1531150" y="4157835"/>
            <a:ext cx="973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* 전역으로 설정하여 사용하곤 하나 지금은 이 컴포넌트에서만 사용하도록 설정 하겠습니다*</a:t>
            </a:r>
          </a:p>
        </p:txBody>
      </p:sp>
    </p:spTree>
    <p:extLst>
      <p:ext uri="{BB962C8B-B14F-4D97-AF65-F5344CB8AC3E}">
        <p14:creationId xmlns:p14="http://schemas.microsoft.com/office/powerpoint/2010/main" val="130933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4800" y="90156"/>
            <a:ext cx="9971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3. VUE-CLI </a:t>
            </a:r>
            <a:r>
              <a:rPr lang="ko-KR" altLang="en-US" sz="3600" dirty="0"/>
              <a:t>사용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F39AB8-4D45-264B-9F1F-892618D4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9785"/>
            <a:ext cx="12192000" cy="41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42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275FE9E-B267-6847-91AB-A335861DE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070" y="863659"/>
            <a:ext cx="5886120" cy="5130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B29099-0028-F949-B728-1DD682C5D4BD}"/>
              </a:ext>
            </a:extLst>
          </p:cNvPr>
          <p:cNvSpPr txBox="1"/>
          <p:nvPr/>
        </p:nvSpPr>
        <p:spPr>
          <a:xfrm>
            <a:off x="1757548" y="3135086"/>
            <a:ext cx="2797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먼저 방금 설치한 </a:t>
            </a:r>
            <a:r>
              <a:rPr kumimoji="1" lang="en-US" altLang="ko-KR" dirty="0" err="1"/>
              <a:t>axios</a:t>
            </a:r>
            <a:r>
              <a:rPr kumimoji="1" lang="ko-KR" altLang="en-US" dirty="0" err="1"/>
              <a:t>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Import </a:t>
            </a:r>
            <a:r>
              <a:rPr kumimoji="1" lang="ko-KR" altLang="en-US" dirty="0"/>
              <a:t>해줍니다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9C3A1B79-B295-4945-A4B4-698E5189D483}"/>
              </a:ext>
            </a:extLst>
          </p:cNvPr>
          <p:cNvSpPr/>
          <p:nvPr/>
        </p:nvSpPr>
        <p:spPr>
          <a:xfrm>
            <a:off x="6655489" y="1380210"/>
            <a:ext cx="2999149" cy="389213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7348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CF6B0A-7256-7242-B624-EEB3356D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24" y="245649"/>
            <a:ext cx="6776439" cy="6366701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85575E84-DDE4-0546-A53C-1023BB250B39}"/>
              </a:ext>
            </a:extLst>
          </p:cNvPr>
          <p:cNvSpPr/>
          <p:nvPr/>
        </p:nvSpPr>
        <p:spPr>
          <a:xfrm>
            <a:off x="6489234" y="1498964"/>
            <a:ext cx="4531067" cy="405868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9B67B-784B-494E-A4D5-39DF859DC1D6}"/>
              </a:ext>
            </a:extLst>
          </p:cNvPr>
          <p:cNvSpPr txBox="1"/>
          <p:nvPr/>
        </p:nvSpPr>
        <p:spPr>
          <a:xfrm>
            <a:off x="2086369" y="2512645"/>
            <a:ext cx="21178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임포트한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axios</a:t>
            </a:r>
            <a:r>
              <a:rPr kumimoji="1" lang="ko-KR" altLang="en-US" dirty="0" err="1"/>
              <a:t>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사용합니다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axios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promise</a:t>
            </a:r>
            <a:r>
              <a:rPr kumimoji="1" lang="ko-KR" altLang="en-US" dirty="0" err="1"/>
              <a:t>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반환합니다</a:t>
            </a:r>
          </a:p>
        </p:txBody>
      </p:sp>
    </p:spTree>
    <p:extLst>
      <p:ext uri="{BB962C8B-B14F-4D97-AF65-F5344CB8AC3E}">
        <p14:creationId xmlns:p14="http://schemas.microsoft.com/office/powerpoint/2010/main" val="251017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F4956B-99C5-CA45-962C-01DC3121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50" y="1520825"/>
            <a:ext cx="2603500" cy="977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652825-94DE-484D-A7FB-41504F054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12" y="1558925"/>
            <a:ext cx="2794000" cy="93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8E9AC-9EBF-5241-BCE4-76871074C7EB}"/>
              </a:ext>
            </a:extLst>
          </p:cNvPr>
          <p:cNvSpPr txBox="1"/>
          <p:nvPr/>
        </p:nvSpPr>
        <p:spPr>
          <a:xfrm>
            <a:off x="2603832" y="82867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ES5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A2F1F-26F3-4645-9AD3-9942AFD6A9A0}"/>
              </a:ext>
            </a:extLst>
          </p:cNvPr>
          <p:cNvSpPr txBox="1"/>
          <p:nvPr/>
        </p:nvSpPr>
        <p:spPr>
          <a:xfrm>
            <a:off x="8465217" y="82867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ES6++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C07327-0034-D045-827F-CE29F46BD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137" y="4603750"/>
            <a:ext cx="3289300" cy="9906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AD6AC8A-F9DC-AA41-944D-A99E7D03F1B4}"/>
              </a:ext>
            </a:extLst>
          </p:cNvPr>
          <p:cNvCxnSpPr>
            <a:cxnSpLocks/>
          </p:cNvCxnSpPr>
          <p:nvPr/>
        </p:nvCxnSpPr>
        <p:spPr>
          <a:xfrm>
            <a:off x="5276850" y="2065175"/>
            <a:ext cx="163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AA0677-5ECD-0849-BE8B-6116C0198D33}"/>
              </a:ext>
            </a:extLst>
          </p:cNvPr>
          <p:cNvSpPr txBox="1"/>
          <p:nvPr/>
        </p:nvSpPr>
        <p:spPr>
          <a:xfrm>
            <a:off x="7378859" y="5659993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매개변수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 값 적용가능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05924D-A13B-FE44-BFB2-44E399076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100" y="2952750"/>
            <a:ext cx="2667000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F8BE7A-FA14-8C4C-8FEC-4F33B6D2AEC0}"/>
              </a:ext>
            </a:extLst>
          </p:cNvPr>
          <p:cNvSpPr txBox="1"/>
          <p:nvPr/>
        </p:nvSpPr>
        <p:spPr>
          <a:xfrm>
            <a:off x="7158038" y="3951287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매개변수가 하나일 때 </a:t>
            </a:r>
            <a:r>
              <a:rPr kumimoji="1" lang="ko-KR" altLang="en-US"/>
              <a:t>괄호 </a:t>
            </a:r>
            <a:r>
              <a:rPr kumimoji="1" lang="ko-KR" altLang="en-US" dirty="0" err="1"/>
              <a:t>생략가능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932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7E3AF5-E326-574D-B3A7-84286456FAA5}"/>
              </a:ext>
            </a:extLst>
          </p:cNvPr>
          <p:cNvSpPr txBox="1"/>
          <p:nvPr/>
        </p:nvSpPr>
        <p:spPr>
          <a:xfrm>
            <a:off x="1643063" y="2967335"/>
            <a:ext cx="946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이제 서버가 필요할 시점입니다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EXPRESS NODE.JS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설치해봅니다</a:t>
            </a:r>
          </a:p>
        </p:txBody>
      </p:sp>
    </p:spTree>
    <p:extLst>
      <p:ext uri="{BB962C8B-B14F-4D97-AF65-F5344CB8AC3E}">
        <p14:creationId xmlns:p14="http://schemas.microsoft.com/office/powerpoint/2010/main" val="3388529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7E3AF5-E326-574D-B3A7-84286456FAA5}"/>
              </a:ext>
            </a:extLst>
          </p:cNvPr>
          <p:cNvSpPr txBox="1"/>
          <p:nvPr/>
        </p:nvSpPr>
        <p:spPr>
          <a:xfrm>
            <a:off x="1525719" y="220400"/>
            <a:ext cx="1021491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/>
              <a:t>node_server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라는 디렉터리를 만들고 터미널 및 </a:t>
            </a:r>
            <a:r>
              <a:rPr kumimoji="1" lang="en-US" altLang="ko-KR" sz="2400" dirty="0"/>
              <a:t>CMD </a:t>
            </a:r>
            <a:r>
              <a:rPr kumimoji="1" lang="ko-KR" altLang="en-US" sz="2400" dirty="0"/>
              <a:t>창에서 이동합니다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800" dirty="0">
                <a:solidFill>
                  <a:srgbClr val="FF0000"/>
                </a:solidFill>
              </a:rPr>
              <a:t>				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2800" dirty="0">
                <a:solidFill>
                  <a:srgbClr val="FF0000"/>
                </a:solidFill>
              </a:rPr>
              <a:t> 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init</a:t>
            </a:r>
            <a:endParaRPr kumimoji="1"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693AA6-ADC4-174E-83A8-604E4B91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719" y="1558574"/>
            <a:ext cx="8686264" cy="4663527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99414F51-5948-C443-AE2C-6657779BE2A4}"/>
              </a:ext>
            </a:extLst>
          </p:cNvPr>
          <p:cNvSpPr/>
          <p:nvPr/>
        </p:nvSpPr>
        <p:spPr>
          <a:xfrm>
            <a:off x="1757549" y="3218213"/>
            <a:ext cx="7873339" cy="65314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439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35AFD5-1786-9742-BD29-A44EA447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68" y="1823605"/>
            <a:ext cx="9040864" cy="468333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62FDE719-EAA2-1545-8574-203D417465D8}"/>
              </a:ext>
            </a:extLst>
          </p:cNvPr>
          <p:cNvSpPr/>
          <p:nvPr/>
        </p:nvSpPr>
        <p:spPr>
          <a:xfrm>
            <a:off x="1947556" y="3512126"/>
            <a:ext cx="6270170" cy="102424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859BE-A636-614A-B401-168A0DD126CF}"/>
              </a:ext>
            </a:extLst>
          </p:cNvPr>
          <p:cNvSpPr txBox="1"/>
          <p:nvPr/>
        </p:nvSpPr>
        <p:spPr>
          <a:xfrm>
            <a:off x="3158835" y="686957"/>
            <a:ext cx="678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3200" dirty="0">
                <a:solidFill>
                  <a:srgbClr val="FF0000"/>
                </a:solidFill>
              </a:rPr>
              <a:t> install --save express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3789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E06EC8-6F09-8740-A9F4-24ABAC22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24" y="2714133"/>
            <a:ext cx="7198096" cy="39235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618F0A-3BCB-EF46-AF4B-CDECF6A45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56" y="318534"/>
            <a:ext cx="3980249" cy="273342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CC2ED8D8-3349-1D4A-8167-FC4A27E3D396}"/>
              </a:ext>
            </a:extLst>
          </p:cNvPr>
          <p:cNvSpPr/>
          <p:nvPr/>
        </p:nvSpPr>
        <p:spPr>
          <a:xfrm>
            <a:off x="617519" y="2404752"/>
            <a:ext cx="3289463" cy="55220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BEC4592-C7E3-6B4A-9474-FF24D97B49B8}"/>
              </a:ext>
            </a:extLst>
          </p:cNvPr>
          <p:cNvSpPr/>
          <p:nvPr/>
        </p:nvSpPr>
        <p:spPr>
          <a:xfrm>
            <a:off x="5353796" y="5466606"/>
            <a:ext cx="2673924" cy="756064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129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34ECFE-2A26-B541-8DA4-250BE604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827" y="677766"/>
            <a:ext cx="7037367" cy="55024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A263A4-F91F-0A49-9B4D-54233A700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1" y="2053383"/>
            <a:ext cx="4126851" cy="2751234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278D4DC9-A43A-5748-AE28-7CDED4DD5DB7}"/>
              </a:ext>
            </a:extLst>
          </p:cNvPr>
          <p:cNvSpPr/>
          <p:nvPr/>
        </p:nvSpPr>
        <p:spPr>
          <a:xfrm>
            <a:off x="936175" y="3050968"/>
            <a:ext cx="2305789" cy="64225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6A3E19D3-4E1C-8647-8F26-C2F1E32399ED}"/>
              </a:ext>
            </a:extLst>
          </p:cNvPr>
          <p:cNvSpPr/>
          <p:nvPr/>
        </p:nvSpPr>
        <p:spPr>
          <a:xfrm>
            <a:off x="5341919" y="5335976"/>
            <a:ext cx="3683327" cy="75606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E52D1670-2B47-D147-BCAD-BB0032E44AFC}"/>
              </a:ext>
            </a:extLst>
          </p:cNvPr>
          <p:cNvSpPr/>
          <p:nvPr/>
        </p:nvSpPr>
        <p:spPr>
          <a:xfrm>
            <a:off x="5341918" y="706584"/>
            <a:ext cx="3683327" cy="756065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0BF43E4B-50CD-DC41-B363-B2C8A86A85C8}"/>
              </a:ext>
            </a:extLst>
          </p:cNvPr>
          <p:cNvSpPr/>
          <p:nvPr/>
        </p:nvSpPr>
        <p:spPr>
          <a:xfrm>
            <a:off x="5294415" y="1675351"/>
            <a:ext cx="3730830" cy="640338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AC2ADA29-62E8-224E-8A3C-B6C147F7DAA2}"/>
              </a:ext>
            </a:extLst>
          </p:cNvPr>
          <p:cNvSpPr/>
          <p:nvPr/>
        </p:nvSpPr>
        <p:spPr>
          <a:xfrm>
            <a:off x="5294414" y="2460233"/>
            <a:ext cx="6307777" cy="2787549"/>
          </a:xfrm>
          <a:prstGeom prst="frame">
            <a:avLst>
              <a:gd name="adj1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085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43ED5-DB17-1D47-BAFE-C80C71268F8C}"/>
              </a:ext>
            </a:extLst>
          </p:cNvPr>
          <p:cNvSpPr txBox="1"/>
          <p:nvPr/>
        </p:nvSpPr>
        <p:spPr>
          <a:xfrm>
            <a:off x="1301426" y="1629289"/>
            <a:ext cx="10280378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노드는 소스를 저장하면 서버를 </a:t>
            </a:r>
            <a:r>
              <a:rPr kumimoji="1" lang="ko-KR" altLang="en-US" sz="2800" dirty="0" err="1"/>
              <a:t>재기동</a:t>
            </a:r>
            <a:r>
              <a:rPr kumimoji="1" lang="ko-KR" altLang="en-US" sz="2800" dirty="0"/>
              <a:t> 해야합니다</a:t>
            </a:r>
            <a:r>
              <a:rPr kumimoji="1" lang="en-US" altLang="ko-KR" sz="2800" dirty="0"/>
              <a:t>.</a:t>
            </a:r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개발할 때는 저장하면 자동으로 재기동해주는 모듈이 있습니다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en-US" altLang="ko-KR" sz="2800" dirty="0">
                <a:solidFill>
                  <a:srgbClr val="FF0000"/>
                </a:solidFill>
              </a:rPr>
              <a:t>			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npm</a:t>
            </a:r>
            <a:r>
              <a:rPr kumimoji="1" lang="en-US" altLang="ko-KR" sz="2800" dirty="0">
                <a:solidFill>
                  <a:srgbClr val="FF0000"/>
                </a:solidFill>
              </a:rPr>
              <a:t> install --save 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nodemon</a:t>
            </a:r>
            <a:r>
              <a:rPr kumimoji="1" lang="en-US" altLang="ko-KR" sz="2800" dirty="0">
                <a:solidFill>
                  <a:srgbClr val="FF0000"/>
                </a:solidFill>
              </a:rPr>
              <a:t> 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cors</a:t>
            </a:r>
            <a:endParaRPr kumimoji="1" lang="en-US" altLang="ko-KR" sz="2800" dirty="0">
              <a:solidFill>
                <a:srgbClr val="FF0000"/>
              </a:solidFill>
            </a:endParaRPr>
          </a:p>
          <a:p>
            <a:endParaRPr kumimoji="1" lang="en-US" altLang="ko-KR" sz="2800" dirty="0">
              <a:solidFill>
                <a:srgbClr val="FF0000"/>
              </a:solidFill>
            </a:endParaRPr>
          </a:p>
          <a:p>
            <a:r>
              <a:rPr kumimoji="1" lang="en-US" altLang="ko-KR" sz="2800" dirty="0">
                <a:solidFill>
                  <a:srgbClr val="FF0000"/>
                </a:solidFill>
              </a:rPr>
              <a:t>				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nodemon</a:t>
            </a:r>
            <a:r>
              <a:rPr kumimoji="1" lang="en-US" altLang="ko-KR" sz="2800" dirty="0">
                <a:solidFill>
                  <a:srgbClr val="FF0000"/>
                </a:solidFill>
              </a:rPr>
              <a:t> </a:t>
            </a:r>
            <a:r>
              <a:rPr kumimoji="1" lang="en-US" altLang="ko-KR" sz="2800" dirty="0" err="1">
                <a:solidFill>
                  <a:srgbClr val="FF0000"/>
                </a:solidFill>
              </a:rPr>
              <a:t>app.js</a:t>
            </a:r>
            <a:endParaRPr kumimoji="1" lang="en-US" altLang="ko-KR" sz="2800" dirty="0">
              <a:solidFill>
                <a:srgbClr val="FF0000"/>
              </a:solidFill>
            </a:endParaRPr>
          </a:p>
          <a:p>
            <a:endParaRPr kumimoji="1" lang="en-US" altLang="ko-KR" sz="2800" dirty="0"/>
          </a:p>
          <a:p>
            <a:r>
              <a:rPr kumimoji="1" lang="en-US" altLang="ko-KR" sz="2800" dirty="0"/>
              <a:t>  				</a:t>
            </a:r>
            <a:r>
              <a:rPr lang="en-US" altLang="ko-KR" dirty="0"/>
              <a:t>Cross-Site HTTP Requests ( X )</a:t>
            </a:r>
          </a:p>
          <a:p>
            <a:endParaRPr lang="en-US" altLang="ko-KR" dirty="0"/>
          </a:p>
          <a:p>
            <a:r>
              <a:rPr lang="en-US" altLang="ko-KR" dirty="0"/>
              <a:t>				Cross Origin Resource Sharing (</a:t>
            </a:r>
            <a:r>
              <a:rPr lang="en-US" altLang="ko-KR" dirty="0" err="1"/>
              <a:t>cors</a:t>
            </a:r>
            <a:r>
              <a:rPr lang="en-US" altLang="ko-KR" dirty="0"/>
              <a:t>)</a:t>
            </a:r>
          </a:p>
          <a:p>
            <a:endParaRPr kumimoji="1" lang="en-US" altLang="ko-KR" sz="2800" dirty="0"/>
          </a:p>
          <a:p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394893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ED7B42-5391-8E49-9D80-1BFFA4A6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56" y="2500333"/>
            <a:ext cx="10854888" cy="3223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64EF95-1C56-DD4A-99EF-96E7C06496B5}"/>
              </a:ext>
            </a:extLst>
          </p:cNvPr>
          <p:cNvSpPr txBox="1"/>
          <p:nvPr/>
        </p:nvSpPr>
        <p:spPr>
          <a:xfrm>
            <a:off x="2897580" y="1484416"/>
            <a:ext cx="700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소스를 수정할 때 마다 자동 </a:t>
            </a:r>
            <a:r>
              <a:rPr kumimoji="1" lang="ko-KR" altLang="en-US" dirty="0" err="1"/>
              <a:t>재기동</a:t>
            </a:r>
            <a:r>
              <a:rPr kumimoji="1" lang="ko-KR" altLang="en-US" dirty="0"/>
              <a:t> 되는 것을 확인할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96903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90075D-D368-DB42-B31E-66A7EFD7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40" y="0"/>
            <a:ext cx="11476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080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A3C3E8-BA69-654E-9A9E-AAB35EEEAAFF}"/>
              </a:ext>
            </a:extLst>
          </p:cNvPr>
          <p:cNvSpPr txBox="1"/>
          <p:nvPr/>
        </p:nvSpPr>
        <p:spPr>
          <a:xfrm>
            <a:off x="2327564" y="2736502"/>
            <a:ext cx="84850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본격적으로 </a:t>
            </a:r>
            <a:r>
              <a:rPr kumimoji="1" lang="ko-KR" altLang="en-US" sz="2800" dirty="0" err="1"/>
              <a:t>시퀄라이즈</a:t>
            </a:r>
            <a:r>
              <a:rPr kumimoji="1" lang="ko-KR" altLang="en-US" sz="2800" dirty="0"/>
              <a:t> 사용에 앞서 </a:t>
            </a:r>
            <a:r>
              <a:rPr kumimoji="1" lang="ko-KR" altLang="en-US" sz="2800" dirty="0" err="1"/>
              <a:t>마리아디비</a:t>
            </a:r>
            <a:r>
              <a:rPr kumimoji="1" lang="ko-KR" altLang="en-US" sz="2800" dirty="0"/>
              <a:t> 및 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r>
              <a:rPr kumimoji="1" lang="ko-KR" altLang="en-US" sz="2800" dirty="0"/>
              <a:t>툴을 설치하고 시작하겠습니다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28418459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94DB01-254E-4070-B704-FD707EAA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23825"/>
            <a:ext cx="8553450" cy="661035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E459ABE7-DDA7-4947-B5C8-07DB66AEF477}"/>
              </a:ext>
            </a:extLst>
          </p:cNvPr>
          <p:cNvSpPr/>
          <p:nvPr/>
        </p:nvSpPr>
        <p:spPr>
          <a:xfrm>
            <a:off x="7153776" y="5932467"/>
            <a:ext cx="1540519" cy="72675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007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871C46-0F50-470E-8271-F90FFD0C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89" y="61912"/>
            <a:ext cx="8639175" cy="6734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46694A-9890-4D4E-BB6B-40813A789FF7}"/>
              </a:ext>
            </a:extLst>
          </p:cNvPr>
          <p:cNvSpPr txBox="1"/>
          <p:nvPr/>
        </p:nvSpPr>
        <p:spPr>
          <a:xfrm>
            <a:off x="4632551" y="2173969"/>
            <a:ext cx="1160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root </a:t>
            </a:r>
          </a:p>
          <a:p>
            <a:r>
              <a:rPr lang="en-US" altLang="ko-KR" sz="2800" dirty="0"/>
              <a:t>root</a:t>
            </a:r>
            <a:endParaRPr lang="ko-KR" altLang="en-US" sz="2800" dirty="0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9F3A028C-A10A-C14B-814A-024C47EBFD61}"/>
              </a:ext>
            </a:extLst>
          </p:cNvPr>
          <p:cNvSpPr/>
          <p:nvPr/>
        </p:nvSpPr>
        <p:spPr>
          <a:xfrm>
            <a:off x="4305644" y="2173969"/>
            <a:ext cx="1592500" cy="95410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9FD5A94-D844-6C42-934E-0351C0234974}"/>
              </a:ext>
            </a:extLst>
          </p:cNvPr>
          <p:cNvSpPr/>
          <p:nvPr/>
        </p:nvSpPr>
        <p:spPr>
          <a:xfrm>
            <a:off x="6923064" y="6020902"/>
            <a:ext cx="1771231" cy="55202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62E492D4-06BD-5645-8F97-4F02EE2F8909}"/>
              </a:ext>
            </a:extLst>
          </p:cNvPr>
          <p:cNvSpPr/>
          <p:nvPr/>
        </p:nvSpPr>
        <p:spPr>
          <a:xfrm>
            <a:off x="1697689" y="3922279"/>
            <a:ext cx="4553209" cy="55202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9750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9831CA-CB56-44FA-8071-E71AE9DA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28587"/>
            <a:ext cx="85629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1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BB3C8E-B621-4E6B-BFA1-5B3CD2FFB347}"/>
              </a:ext>
            </a:extLst>
          </p:cNvPr>
          <p:cNvSpPr txBox="1"/>
          <p:nvPr/>
        </p:nvSpPr>
        <p:spPr>
          <a:xfrm>
            <a:off x="375449" y="290670"/>
            <a:ext cx="114330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정상적으로 설치되었는지 확인해 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en-US" altLang="ko-KR" dirty="0" err="1"/>
              <a:t>Cmd</a:t>
            </a:r>
            <a:r>
              <a:rPr lang="ko-KR" altLang="en-US" dirty="0"/>
              <a:t>창에서 </a:t>
            </a:r>
            <a:r>
              <a:rPr lang="en-US" altLang="ko-KR" dirty="0" err="1"/>
              <a:t>mariaDB</a:t>
            </a:r>
            <a:r>
              <a:rPr lang="ko-KR" altLang="en-US" dirty="0"/>
              <a:t>가 설치된 경로의 </a:t>
            </a:r>
            <a:r>
              <a:rPr lang="en-US" altLang="ko-KR" dirty="0"/>
              <a:t>bin </a:t>
            </a:r>
            <a:r>
              <a:rPr lang="ko-KR" altLang="en-US" dirty="0"/>
              <a:t>폴더까지 이동</a:t>
            </a:r>
            <a:endParaRPr lang="en-US" altLang="ko-KR" dirty="0"/>
          </a:p>
          <a:p>
            <a:r>
              <a:rPr lang="en-US" altLang="ko-KR" dirty="0"/>
              <a:t>    &gt; cd </a:t>
            </a:r>
            <a:r>
              <a:rPr lang="pt-BR" altLang="ko-KR" dirty="0"/>
              <a:t>C:\Program Files\MariaDB 10.3\bin</a:t>
            </a:r>
          </a:p>
          <a:p>
            <a:r>
              <a:rPr lang="en-US" altLang="ko-KR" dirty="0"/>
              <a:t>2. “</a:t>
            </a:r>
            <a:r>
              <a:rPr lang="en-US" altLang="ko-KR" dirty="0" err="1"/>
              <a:t>mysql</a:t>
            </a:r>
            <a:r>
              <a:rPr lang="en-US" altLang="ko-KR" dirty="0"/>
              <a:t> –version” </a:t>
            </a:r>
            <a:r>
              <a:rPr lang="ko-KR" altLang="en-US" dirty="0"/>
              <a:t>입력</a:t>
            </a:r>
            <a:endParaRPr lang="en-US" altLang="ko-KR" dirty="0"/>
          </a:p>
          <a:p>
            <a:r>
              <a:rPr lang="en-US" altLang="ko-KR" dirty="0"/>
              <a:t>3. MySQL </a:t>
            </a:r>
            <a:r>
              <a:rPr lang="ko-KR" altLang="en-US" dirty="0"/>
              <a:t>버전 확인 </a:t>
            </a:r>
            <a:r>
              <a:rPr lang="en-US" altLang="ko-KR" dirty="0"/>
              <a:t>( </a:t>
            </a:r>
            <a:r>
              <a:rPr lang="ko-KR" altLang="en-US" dirty="0"/>
              <a:t>실제로는 </a:t>
            </a:r>
            <a:r>
              <a:rPr lang="en-US" altLang="ko-KR" dirty="0"/>
              <a:t>MariaDB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설치시</a:t>
            </a:r>
            <a:r>
              <a:rPr lang="ko-KR" altLang="en-US" dirty="0"/>
              <a:t> </a:t>
            </a:r>
            <a:r>
              <a:rPr lang="en-US" altLang="ko-KR" dirty="0"/>
              <a:t>service Name</a:t>
            </a:r>
            <a:r>
              <a:rPr lang="ko-KR" altLang="en-US" dirty="0"/>
              <a:t>이 </a:t>
            </a:r>
            <a:r>
              <a:rPr lang="en-US" altLang="ko-KR" dirty="0" err="1"/>
              <a:t>mysql</a:t>
            </a:r>
            <a:r>
              <a:rPr lang="ko-KR" altLang="en-US" dirty="0"/>
              <a:t>로 입력됨 이전 </a:t>
            </a:r>
            <a:r>
              <a:rPr lang="en-US" altLang="ko-KR" dirty="0"/>
              <a:t>ppt</a:t>
            </a:r>
            <a:r>
              <a:rPr lang="ko-KR" altLang="en-US" dirty="0"/>
              <a:t>확인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8C2033-74BC-4031-AED1-A821E12B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0" y="2544476"/>
            <a:ext cx="10445961" cy="2428857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E677AC05-0566-904F-8BAA-6E51841BDCAB}"/>
              </a:ext>
            </a:extLst>
          </p:cNvPr>
          <p:cNvSpPr/>
          <p:nvPr/>
        </p:nvSpPr>
        <p:spPr>
          <a:xfrm>
            <a:off x="375449" y="3643446"/>
            <a:ext cx="10132656" cy="64633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8B1A28-F3D3-D840-8263-FBC10045E655}"/>
              </a:ext>
            </a:extLst>
          </p:cNvPr>
          <p:cNvSpPr txBox="1"/>
          <p:nvPr/>
        </p:nvSpPr>
        <p:spPr>
          <a:xfrm>
            <a:off x="2848131" y="2114893"/>
            <a:ext cx="344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 err="1">
                <a:solidFill>
                  <a:srgbClr val="FF0000"/>
                </a:solidFill>
              </a:rPr>
              <a:t>mysql</a:t>
            </a:r>
            <a:r>
              <a:rPr kumimoji="1" lang="en-US" altLang="ko-KR" sz="3600" dirty="0">
                <a:solidFill>
                  <a:srgbClr val="FF0000"/>
                </a:solidFill>
              </a:rPr>
              <a:t> --version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172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7CCC68-CFD1-C949-9E37-E387E8D1310F}"/>
              </a:ext>
            </a:extLst>
          </p:cNvPr>
          <p:cNvSpPr txBox="1"/>
          <p:nvPr/>
        </p:nvSpPr>
        <p:spPr>
          <a:xfrm>
            <a:off x="2958352" y="519953"/>
            <a:ext cx="6740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윈도우 데이터 베이스 </a:t>
            </a:r>
            <a:r>
              <a:rPr kumimoji="1" lang="en-US" altLang="ko-KR" sz="3600" dirty="0" err="1"/>
              <a:t>HeidiSQL</a:t>
            </a:r>
            <a:endParaRPr kumimoji="1"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BA3893-9192-9748-94A2-827A7B28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246" y="1166284"/>
            <a:ext cx="8813800" cy="53213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EAF3B92-9BA8-2E44-85FB-CF23EF8B1D1A}"/>
              </a:ext>
            </a:extLst>
          </p:cNvPr>
          <p:cNvSpPr/>
          <p:nvPr/>
        </p:nvSpPr>
        <p:spPr>
          <a:xfrm>
            <a:off x="2223246" y="5934634"/>
            <a:ext cx="1272989" cy="55294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2675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A714EC-BD84-2A47-A61D-524B6F13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166283"/>
            <a:ext cx="8877300" cy="532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CCC68-CFD1-C949-9E37-E387E8D1310F}"/>
              </a:ext>
            </a:extLst>
          </p:cNvPr>
          <p:cNvSpPr txBox="1"/>
          <p:nvPr/>
        </p:nvSpPr>
        <p:spPr>
          <a:xfrm>
            <a:off x="2958352" y="519953"/>
            <a:ext cx="6740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윈도우 데이터 베이스 </a:t>
            </a:r>
            <a:r>
              <a:rPr kumimoji="1" lang="en-US" altLang="ko-KR" sz="3600" dirty="0" err="1"/>
              <a:t>HeidiSQL</a:t>
            </a:r>
            <a:endParaRPr kumimoji="1" lang="ko-KR" altLang="en-US" sz="3600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9EAF3B92-9BA8-2E44-85FB-CF23EF8B1D1A}"/>
              </a:ext>
            </a:extLst>
          </p:cNvPr>
          <p:cNvSpPr/>
          <p:nvPr/>
        </p:nvSpPr>
        <p:spPr>
          <a:xfrm>
            <a:off x="2061881" y="1918446"/>
            <a:ext cx="1272989" cy="55294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3B86207-AE66-EC4F-929B-4C7FF2A00843}"/>
              </a:ext>
            </a:extLst>
          </p:cNvPr>
          <p:cNvSpPr/>
          <p:nvPr/>
        </p:nvSpPr>
        <p:spPr>
          <a:xfrm>
            <a:off x="6328826" y="3429000"/>
            <a:ext cx="3908868" cy="89198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9CD84-B62E-EC41-8B3A-07E0B53B1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575" y="1931144"/>
            <a:ext cx="609600" cy="29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FE5257-5CCF-E04F-8516-135367852CF8}"/>
              </a:ext>
            </a:extLst>
          </p:cNvPr>
          <p:cNvSpPr txBox="1"/>
          <p:nvPr/>
        </p:nvSpPr>
        <p:spPr>
          <a:xfrm>
            <a:off x="7200900" y="3752227"/>
            <a:ext cx="61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root</a:t>
            </a:r>
            <a:endParaRPr kumimoji="1" lang="ko-KR" altLang="en-US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A841D2C1-8445-ED44-8690-7B6E01983F55}"/>
              </a:ext>
            </a:extLst>
          </p:cNvPr>
          <p:cNvSpPr/>
          <p:nvPr/>
        </p:nvSpPr>
        <p:spPr>
          <a:xfrm>
            <a:off x="7010271" y="5848598"/>
            <a:ext cx="1272989" cy="55294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8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DD346A-2C2C-D444-81EC-279C36A9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00" y="468308"/>
            <a:ext cx="9370732" cy="592138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EAF3B92-9BA8-2E44-85FB-CF23EF8B1D1A}"/>
              </a:ext>
            </a:extLst>
          </p:cNvPr>
          <p:cNvSpPr/>
          <p:nvPr/>
        </p:nvSpPr>
        <p:spPr>
          <a:xfrm>
            <a:off x="2394400" y="1362635"/>
            <a:ext cx="2043952" cy="381000"/>
          </a:xfrm>
          <a:prstGeom prst="frame">
            <a:avLst>
              <a:gd name="adj1" fmla="val 648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F76EB85A-D394-3748-B73D-EDFFC2C56BD5}"/>
              </a:ext>
            </a:extLst>
          </p:cNvPr>
          <p:cNvSpPr/>
          <p:nvPr/>
        </p:nvSpPr>
        <p:spPr>
          <a:xfrm>
            <a:off x="3945293" y="2393675"/>
            <a:ext cx="3959225" cy="381000"/>
          </a:xfrm>
          <a:prstGeom prst="frame">
            <a:avLst>
              <a:gd name="adj1" fmla="val 648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3C8403-864D-CC4F-B8CD-FCC809735D7D}"/>
              </a:ext>
            </a:extLst>
          </p:cNvPr>
          <p:cNvSpPr txBox="1"/>
          <p:nvPr/>
        </p:nvSpPr>
        <p:spPr>
          <a:xfrm>
            <a:off x="426868" y="1019332"/>
            <a:ext cx="16514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이런식으로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데이터베이스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테이블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컬럼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등 생성이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가능하나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저희는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시퀄라이즈를</a:t>
            </a:r>
            <a:endParaRPr kumimoji="1" lang="en-US" altLang="ko-KR" dirty="0"/>
          </a:p>
          <a:p>
            <a:r>
              <a:rPr kumimoji="1" lang="en-US" altLang="ko-KR" dirty="0"/>
              <a:t>(ORM)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사용하여 생성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해보겠습니다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2134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6759D0-B0E9-4C4A-972E-216535BA418B}"/>
              </a:ext>
            </a:extLst>
          </p:cNvPr>
          <p:cNvSpPr txBox="1"/>
          <p:nvPr/>
        </p:nvSpPr>
        <p:spPr>
          <a:xfrm>
            <a:off x="4767752" y="69924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노드서버를</a:t>
            </a:r>
            <a:r>
              <a:rPr kumimoji="1" lang="ko-KR" altLang="en-US" dirty="0"/>
              <a:t> 잠시 내리고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3FF925-8797-F842-8866-327D467E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581" y="1478533"/>
            <a:ext cx="7350837" cy="5654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3F9F36-049B-9B40-B53B-5DA631F2A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19" y="3091678"/>
            <a:ext cx="7864560" cy="819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096BD4-9023-5D45-A9B0-69A91C11FD38}"/>
              </a:ext>
            </a:extLst>
          </p:cNvPr>
          <p:cNvSpPr txBox="1"/>
          <p:nvPr/>
        </p:nvSpPr>
        <p:spPr>
          <a:xfrm>
            <a:off x="3948056" y="4245427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위의 설치가 다 되었으면 </a:t>
            </a:r>
            <a:r>
              <a:rPr kumimoji="1" lang="ko-KR" altLang="en-US" dirty="0" err="1"/>
              <a:t>노드서버</a:t>
            </a:r>
            <a:r>
              <a:rPr kumimoji="1" lang="ko-KR" altLang="en-US" dirty="0"/>
              <a:t> 경로에서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2180E9-5B00-454A-93DA-896C21E1F510}"/>
              </a:ext>
            </a:extLst>
          </p:cNvPr>
          <p:cNvSpPr txBox="1"/>
          <p:nvPr/>
        </p:nvSpPr>
        <p:spPr>
          <a:xfrm>
            <a:off x="1867918" y="2499327"/>
            <a:ext cx="845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아래의 명령어를 사용하기 위해 </a:t>
            </a:r>
            <a:r>
              <a:rPr kumimoji="1" lang="ko-KR" altLang="en-US" dirty="0" err="1"/>
              <a:t>시퀄라이즈</a:t>
            </a:r>
            <a:r>
              <a:rPr kumimoji="1" lang="ko-KR" altLang="en-US" dirty="0"/>
              <a:t> 커맨드를 사용하기 위해 설치합니다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9516D6-D206-1C4D-A19E-E3EAC3620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914" y="4769157"/>
            <a:ext cx="10086168" cy="1220619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CA355C4D-F963-6E4C-B20B-559317FA9B06}"/>
              </a:ext>
            </a:extLst>
          </p:cNvPr>
          <p:cNvSpPr/>
          <p:nvPr/>
        </p:nvSpPr>
        <p:spPr>
          <a:xfrm>
            <a:off x="1663210" y="5319863"/>
            <a:ext cx="3661825" cy="60960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433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EAA7D0-1CEB-4147-BD6D-F42382ED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650" y="1098849"/>
            <a:ext cx="3962699" cy="4874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BE52F-CFF5-734C-A4D0-0E150D31E280}"/>
              </a:ext>
            </a:extLst>
          </p:cNvPr>
          <p:cNvSpPr txBox="1"/>
          <p:nvPr/>
        </p:nvSpPr>
        <p:spPr>
          <a:xfrm>
            <a:off x="3486149" y="515699"/>
            <a:ext cx="521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Sequelize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몇몇 파일이 생성 되었습니다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FD9FCAB-787D-6045-A47C-99F4D0F327FB}"/>
              </a:ext>
            </a:extLst>
          </p:cNvPr>
          <p:cNvSpPr/>
          <p:nvPr/>
        </p:nvSpPr>
        <p:spPr>
          <a:xfrm>
            <a:off x="4200714" y="1602889"/>
            <a:ext cx="3706159" cy="1344706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1FE9E11-E572-8847-A0E9-F5E202BEC7D9}"/>
              </a:ext>
            </a:extLst>
          </p:cNvPr>
          <p:cNvSpPr/>
          <p:nvPr/>
        </p:nvSpPr>
        <p:spPr>
          <a:xfrm>
            <a:off x="4200714" y="4192102"/>
            <a:ext cx="3706159" cy="552020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1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4AF0FF-8D31-E346-B18D-1E0DB0A9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697"/>
            <a:ext cx="12192000" cy="41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429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CFF433-F48C-BB49-A40B-96BD0CE1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40" y="2176414"/>
            <a:ext cx="2778478" cy="41677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E95AE-7E73-1945-AC39-D25C9381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94" y="748836"/>
            <a:ext cx="5173133" cy="597784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F50C76F-81C7-AB48-8A45-6D80E1B3884A}"/>
              </a:ext>
            </a:extLst>
          </p:cNvPr>
          <p:cNvSpPr/>
          <p:nvPr/>
        </p:nvSpPr>
        <p:spPr>
          <a:xfrm>
            <a:off x="1667034" y="2874223"/>
            <a:ext cx="2551501" cy="40979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EAA21-7C11-6746-9C9E-F5CBDD0A9402}"/>
              </a:ext>
            </a:extLst>
          </p:cNvPr>
          <p:cNvSpPr txBox="1"/>
          <p:nvPr/>
        </p:nvSpPr>
        <p:spPr>
          <a:xfrm>
            <a:off x="1120514" y="699086"/>
            <a:ext cx="3507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데이터베이스 생성을 위해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Config.json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설정부터하겠습니다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9125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7E331AC-2EB8-5349-9420-D0737517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860" y="217941"/>
            <a:ext cx="5014530" cy="64221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CFF433-F48C-BB49-A40B-96BD0CE1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1" y="1345141"/>
            <a:ext cx="2778478" cy="4167717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F50C76F-81C7-AB48-8A45-6D80E1B3884A}"/>
              </a:ext>
            </a:extLst>
          </p:cNvPr>
          <p:cNvSpPr/>
          <p:nvPr/>
        </p:nvSpPr>
        <p:spPr>
          <a:xfrm>
            <a:off x="622005" y="2042950"/>
            <a:ext cx="2551501" cy="40979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D8B96E7-28D2-8746-A1B7-F51C433CCB44}"/>
              </a:ext>
            </a:extLst>
          </p:cNvPr>
          <p:cNvSpPr/>
          <p:nvPr/>
        </p:nvSpPr>
        <p:spPr>
          <a:xfrm>
            <a:off x="5377337" y="469216"/>
            <a:ext cx="3315401" cy="2178981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679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12A374-4D1E-884B-BC9F-E36BE3EF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505" y="2910416"/>
            <a:ext cx="6502239" cy="1037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88F38E-21B0-0C4D-8967-26197C459ED4}"/>
              </a:ext>
            </a:extLst>
          </p:cNvPr>
          <p:cNvSpPr txBox="1"/>
          <p:nvPr/>
        </p:nvSpPr>
        <p:spPr>
          <a:xfrm>
            <a:off x="3431822" y="2107494"/>
            <a:ext cx="549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 베이스를 만들어봅니다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잠시 서버를 내리고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618F419-AFA5-3D47-A1A1-49F19067DA44}"/>
              </a:ext>
            </a:extLst>
          </p:cNvPr>
          <p:cNvSpPr/>
          <p:nvPr/>
        </p:nvSpPr>
        <p:spPr>
          <a:xfrm>
            <a:off x="3431822" y="3327381"/>
            <a:ext cx="2957690" cy="46215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156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9E9C3E-5CAB-5645-AE5A-7516443D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63" y="1647471"/>
            <a:ext cx="6630274" cy="881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4BB24-EC0B-3648-AC4B-365528CD23C8}"/>
              </a:ext>
            </a:extLst>
          </p:cNvPr>
          <p:cNvSpPr txBox="1"/>
          <p:nvPr/>
        </p:nvSpPr>
        <p:spPr>
          <a:xfrm>
            <a:off x="4421503" y="733778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잘 만들어졌는지 확인해봅니다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AACEE5-8A3C-9346-86E8-F11387F6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3003196"/>
            <a:ext cx="8350080" cy="1813983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E91E8C9-CBA7-C844-B4C3-8DE29F437F65}"/>
              </a:ext>
            </a:extLst>
          </p:cNvPr>
          <p:cNvSpPr/>
          <p:nvPr/>
        </p:nvSpPr>
        <p:spPr>
          <a:xfrm>
            <a:off x="3138310" y="2066551"/>
            <a:ext cx="3217334" cy="46215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E822255-7FA0-4546-9064-3255104AEFBB}"/>
              </a:ext>
            </a:extLst>
          </p:cNvPr>
          <p:cNvSpPr/>
          <p:nvPr/>
        </p:nvSpPr>
        <p:spPr>
          <a:xfrm>
            <a:off x="2150531" y="4465440"/>
            <a:ext cx="3403601" cy="46215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1038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A27CAA-2331-A843-B718-B3A852599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68" y="1373383"/>
            <a:ext cx="5764663" cy="411123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4ACC947-EA59-F04E-8D33-10128DE17221}"/>
              </a:ext>
            </a:extLst>
          </p:cNvPr>
          <p:cNvSpPr/>
          <p:nvPr/>
        </p:nvSpPr>
        <p:spPr>
          <a:xfrm>
            <a:off x="3471331" y="3197919"/>
            <a:ext cx="1811869" cy="504837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705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DBEE93-9174-4D77-9186-C10490E8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3" y="1907254"/>
            <a:ext cx="4548514" cy="3043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84A6C2-FC0C-45E4-968E-5A61F239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236" y="1930704"/>
            <a:ext cx="4860904" cy="32894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CF5C7DB-89CB-4306-A8F5-AC8F2D9901C5}"/>
              </a:ext>
            </a:extLst>
          </p:cNvPr>
          <p:cNvSpPr/>
          <p:nvPr/>
        </p:nvSpPr>
        <p:spPr>
          <a:xfrm>
            <a:off x="7236475" y="3575449"/>
            <a:ext cx="950735" cy="245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3DAD9FF-8415-4F47-B088-8BE71AB98F8F}"/>
              </a:ext>
            </a:extLst>
          </p:cNvPr>
          <p:cNvSpPr/>
          <p:nvPr/>
        </p:nvSpPr>
        <p:spPr>
          <a:xfrm>
            <a:off x="5000183" y="2938494"/>
            <a:ext cx="1344350" cy="2664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66319-D39B-43FF-991E-892A39639C43}"/>
              </a:ext>
            </a:extLst>
          </p:cNvPr>
          <p:cNvSpPr txBox="1"/>
          <p:nvPr/>
        </p:nvSpPr>
        <p:spPr>
          <a:xfrm>
            <a:off x="5064272" y="3283728"/>
            <a:ext cx="12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새로고침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5D08E-2C2F-BC4A-8764-9AA990885E3A}"/>
              </a:ext>
            </a:extLst>
          </p:cNvPr>
          <p:cNvSpPr txBox="1"/>
          <p:nvPr/>
        </p:nvSpPr>
        <p:spPr>
          <a:xfrm>
            <a:off x="2941129" y="1016181"/>
            <a:ext cx="6309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또는 </a:t>
            </a:r>
            <a:r>
              <a:rPr kumimoji="1" lang="ko-KR" altLang="en-US" sz="2800" dirty="0" err="1"/>
              <a:t>하이디를</a:t>
            </a:r>
            <a:r>
              <a:rPr kumimoji="1" lang="ko-KR" altLang="en-US" sz="2800" dirty="0"/>
              <a:t> 접속해서 확인해봅니다</a:t>
            </a:r>
          </a:p>
        </p:txBody>
      </p:sp>
    </p:spTree>
    <p:extLst>
      <p:ext uri="{BB962C8B-B14F-4D97-AF65-F5344CB8AC3E}">
        <p14:creationId xmlns:p14="http://schemas.microsoft.com/office/powerpoint/2010/main" val="34519297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79504F-E840-9D43-837A-1238690B9268}"/>
              </a:ext>
            </a:extLst>
          </p:cNvPr>
          <p:cNvSpPr txBox="1"/>
          <p:nvPr/>
        </p:nvSpPr>
        <p:spPr>
          <a:xfrm>
            <a:off x="3025422" y="2844801"/>
            <a:ext cx="636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 그럼 데이터베이스를 만들었으니 테이블을 만들어봅니다</a:t>
            </a:r>
          </a:p>
        </p:txBody>
      </p:sp>
    </p:spTree>
    <p:extLst>
      <p:ext uri="{BB962C8B-B14F-4D97-AF65-F5344CB8AC3E}">
        <p14:creationId xmlns:p14="http://schemas.microsoft.com/office/powerpoint/2010/main" val="461798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B469CC-AEDC-CC40-8E33-3A479CD4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4" y="1693208"/>
            <a:ext cx="2716891" cy="34715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08522CDE-7EDF-F44C-9D42-1A7B6BF58B5F}"/>
              </a:ext>
            </a:extLst>
          </p:cNvPr>
          <p:cNvSpPr/>
          <p:nvPr/>
        </p:nvSpPr>
        <p:spPr>
          <a:xfrm>
            <a:off x="855086" y="2876979"/>
            <a:ext cx="1984933" cy="38258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CD5C6C-A7E6-3C41-9978-B59188B0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985" y="66722"/>
            <a:ext cx="6569187" cy="638569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D9302502-F7E7-904B-88E4-6CBFD469FF20}"/>
              </a:ext>
            </a:extLst>
          </p:cNvPr>
          <p:cNvSpPr/>
          <p:nvPr/>
        </p:nvSpPr>
        <p:spPr>
          <a:xfrm>
            <a:off x="4334494" y="759516"/>
            <a:ext cx="3135085" cy="380515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337E77EF-0D8B-B74D-A0AD-132326D7F8C9}"/>
              </a:ext>
            </a:extLst>
          </p:cNvPr>
          <p:cNvSpPr/>
          <p:nvPr/>
        </p:nvSpPr>
        <p:spPr>
          <a:xfrm>
            <a:off x="4334493" y="1267280"/>
            <a:ext cx="4940135" cy="541795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5FCD4FEB-B628-4845-868B-0241C48F5A3A}"/>
              </a:ext>
            </a:extLst>
          </p:cNvPr>
          <p:cNvSpPr/>
          <p:nvPr/>
        </p:nvSpPr>
        <p:spPr>
          <a:xfrm>
            <a:off x="4334493" y="2544276"/>
            <a:ext cx="6326335" cy="297078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BC02882F-47D4-414D-B7AA-25A7753DE6EB}"/>
              </a:ext>
            </a:extLst>
          </p:cNvPr>
          <p:cNvSpPr/>
          <p:nvPr/>
        </p:nvSpPr>
        <p:spPr>
          <a:xfrm>
            <a:off x="4677638" y="5644272"/>
            <a:ext cx="1959830" cy="772515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A739D6-9355-9B40-8E50-12AD07F0E415}"/>
              </a:ext>
            </a:extLst>
          </p:cNvPr>
          <p:cNvSpPr txBox="1"/>
          <p:nvPr/>
        </p:nvSpPr>
        <p:spPr>
          <a:xfrm>
            <a:off x="3762669" y="623944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당장 필요한 소스만 남기고 지워주겠습니다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7D6B12-FD0D-5547-91F4-5D587955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32" y="1674291"/>
            <a:ext cx="10273535" cy="3509417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5A885815-1B1C-5F44-8AFB-959F1ED6B2E2}"/>
              </a:ext>
            </a:extLst>
          </p:cNvPr>
          <p:cNvSpPr/>
          <p:nvPr/>
        </p:nvSpPr>
        <p:spPr>
          <a:xfrm>
            <a:off x="1525647" y="2925939"/>
            <a:ext cx="1809224" cy="31211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27EBE012-A5E7-904C-A0F8-838F4CF4D9F8}"/>
              </a:ext>
            </a:extLst>
          </p:cNvPr>
          <p:cNvSpPr/>
          <p:nvPr/>
        </p:nvSpPr>
        <p:spPr>
          <a:xfrm>
            <a:off x="1525647" y="1913859"/>
            <a:ext cx="4229694" cy="31211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6B8ACBA-FEA7-E548-AD8C-A01A47A003D2}"/>
              </a:ext>
            </a:extLst>
          </p:cNvPr>
          <p:cNvSpPr/>
          <p:nvPr/>
        </p:nvSpPr>
        <p:spPr>
          <a:xfrm>
            <a:off x="1525646" y="3318584"/>
            <a:ext cx="9565487" cy="600484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34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82314A-24DD-9945-922E-3839F2D35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" y="1395588"/>
            <a:ext cx="2562578" cy="389725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499A148-471E-2542-902E-C644E55BB4E0}"/>
              </a:ext>
            </a:extLst>
          </p:cNvPr>
          <p:cNvSpPr/>
          <p:nvPr/>
        </p:nvSpPr>
        <p:spPr>
          <a:xfrm>
            <a:off x="745065" y="2800329"/>
            <a:ext cx="1964268" cy="462159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BF05A3-E06B-5D43-933F-6F95CCB4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428" y="2426404"/>
            <a:ext cx="7342994" cy="1672167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B3FE0842-C3FF-974F-95FB-3D764F910B31}"/>
              </a:ext>
            </a:extLst>
          </p:cNvPr>
          <p:cNvSpPr/>
          <p:nvPr/>
        </p:nvSpPr>
        <p:spPr>
          <a:xfrm>
            <a:off x="6824131" y="2372038"/>
            <a:ext cx="3042357" cy="382452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B0866AFA-19E4-A749-84F0-A42AC47FEF38}"/>
              </a:ext>
            </a:extLst>
          </p:cNvPr>
          <p:cNvSpPr/>
          <p:nvPr/>
        </p:nvSpPr>
        <p:spPr>
          <a:xfrm>
            <a:off x="5113864" y="2800328"/>
            <a:ext cx="4752624" cy="1049183"/>
          </a:xfrm>
          <a:prstGeom prst="frame">
            <a:avLst>
              <a:gd name="adj1" fmla="val 107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71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2914</TotalTime>
  <Words>1681</Words>
  <Application>Microsoft Macintosh PowerPoint</Application>
  <PresentationFormat>와이드스크린</PresentationFormat>
  <Paragraphs>587</Paragraphs>
  <Slides>232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232</vt:i4>
      </vt:variant>
    </vt:vector>
  </HeadingPairs>
  <TitlesOfParts>
    <vt:vector size="236" baseType="lpstr">
      <vt:lpstr>GungsuhChe</vt:lpstr>
      <vt:lpstr>맑은 고딕</vt:lpstr>
      <vt:lpstr>Arial</vt:lpstr>
      <vt:lpstr>Office 테마</vt:lpstr>
      <vt:lpstr>Vue.js 1주차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$ npm run build </vt:lpstr>
      <vt:lpstr>PowerPoint 프레젠테이션</vt:lpstr>
      <vt:lpstr>$ npm install http-server –g  $ http-server ./dist –p 9090 </vt:lpstr>
      <vt:lpstr>PowerPoint 프레젠테이션</vt:lpstr>
      <vt:lpstr>&lt;!DOCTYPE html&gt;&lt;html&gt;&lt;head&gt;&lt;meta charset=utf-8&gt;&lt;meta name=viewport content="width=device-width,initial-scale=1"&gt;&lt;title&gt;vue_project3&lt;/title&gt;&lt;linkhref=/static/css/app.30790115300ab27614ce176899523b62.css rel=stylesheet&gt;&lt;/head&gt;&lt;body&gt;&lt;div id=app&gt;&lt;/div&gt;&lt;script type=text/javascript src=/static/js/manifest.2ae2e69a05c33dfc65f8.js&gt;&lt;/script&gt;&lt;script type=text/javascript src=/static/js/vendor.4a04c5bd29b0304c7bd7.js&gt;&lt;/script&gt;&lt;script type=text/javascript src=/static/js/app.b22ce679862c47a75225.js&gt;&lt;/script&gt;&lt;/body&gt;&lt;/html&gt;  </vt:lpstr>
      <vt:lpstr>PowerPoint 프레젠테이션</vt:lpstr>
      <vt:lpstr>PowerPoint 프레젠테이션</vt:lpstr>
      <vt:lpstr>https://itstory.tk/entry/Vuejs-UI-Librariesframework-비교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Ctrl + c 를하게되면 mysql이 종료됩니다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정락권</dc:creator>
  <cp:lastModifiedBy>정락권</cp:lastModifiedBy>
  <cp:revision>369</cp:revision>
  <dcterms:created xsi:type="dcterms:W3CDTF">2019-01-13T11:38:46Z</dcterms:created>
  <dcterms:modified xsi:type="dcterms:W3CDTF">2019-03-31T04:06:54Z</dcterms:modified>
</cp:coreProperties>
</file>